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Lst>
  <p:notesMasterIdLst>
    <p:notesMasterId r:id="rId54"/>
  </p:notesMasterIdLst>
  <p:sldIdLst>
    <p:sldId id="256" r:id="rId3"/>
    <p:sldId id="257" r:id="rId4"/>
    <p:sldId id="304" r:id="rId5"/>
    <p:sldId id="306" r:id="rId6"/>
    <p:sldId id="281" r:id="rId7"/>
    <p:sldId id="258" r:id="rId8"/>
    <p:sldId id="259" r:id="rId9"/>
    <p:sldId id="260" r:id="rId10"/>
    <p:sldId id="265" r:id="rId11"/>
    <p:sldId id="271" r:id="rId12"/>
    <p:sldId id="275" r:id="rId13"/>
    <p:sldId id="266" r:id="rId14"/>
    <p:sldId id="261" r:id="rId15"/>
    <p:sldId id="282" r:id="rId16"/>
    <p:sldId id="305" r:id="rId17"/>
    <p:sldId id="262" r:id="rId18"/>
    <p:sldId id="263" r:id="rId19"/>
    <p:sldId id="264" r:id="rId20"/>
    <p:sldId id="267" r:id="rId21"/>
    <p:sldId id="268" r:id="rId22"/>
    <p:sldId id="269" r:id="rId23"/>
    <p:sldId id="270" r:id="rId24"/>
    <p:sldId id="272" r:id="rId25"/>
    <p:sldId id="273" r:id="rId26"/>
    <p:sldId id="274" r:id="rId27"/>
    <p:sldId id="276" r:id="rId28"/>
    <p:sldId id="277" r:id="rId29"/>
    <p:sldId id="278" r:id="rId30"/>
    <p:sldId id="279" r:id="rId31"/>
    <p:sldId id="280"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Lst>
  <p:sldSz cx="9144000" cy="5143500" type="screen16x9"/>
  <p:notesSz cx="6858000" cy="9144000"/>
  <p:embeddedFontLst>
    <p:embeddedFont>
      <p:font typeface="Abel" panose="02000506030000020004" pitchFamily="2" charset="0"/>
      <p:regular r:id="rId55"/>
    </p:embeddedFont>
    <p:embeddedFont>
      <p:font typeface="Amatic SC" panose="00000500000000000000" pitchFamily="2" charset="-79"/>
      <p:regular r:id="rId56"/>
      <p:bold r:id="rId57"/>
    </p:embeddedFont>
    <p:embeddedFont>
      <p:font typeface="Anaheim" panose="020B0604020202020204" charset="0"/>
      <p:regular r:id="rId58"/>
    </p:embeddedFont>
    <p:embeddedFont>
      <p:font typeface="Anybody" panose="020B0604020202020204" charset="0"/>
      <p:regular r:id="rId59"/>
      <p:bold r:id="rId60"/>
      <p:italic r:id="rId61"/>
      <p:boldItalic r:id="rId62"/>
    </p:embeddedFont>
    <p:embeddedFont>
      <p:font typeface="Calibri" panose="020F0502020204030204" pitchFamily="34" charset="0"/>
      <p:regular r:id="rId63"/>
      <p:bold r:id="rId64"/>
      <p:italic r:id="rId65"/>
      <p:boldItalic r:id="rId66"/>
    </p:embeddedFont>
    <p:embeddedFont>
      <p:font typeface="Lato" panose="020F0502020204030203" pitchFamily="34" charset="0"/>
      <p:regular r:id="rId67"/>
      <p:bold r:id="rId68"/>
      <p:italic r:id="rId69"/>
      <p:boldItalic r:id="rId70"/>
    </p:embeddedFont>
    <p:embeddedFont>
      <p:font typeface="Proxima Nova" panose="020B0604020202020204" charset="0"/>
      <p:regular r:id="rId71"/>
      <p:bold r:id="rId72"/>
      <p:italic r:id="rId73"/>
      <p:boldItalic r:id="rId74"/>
    </p:embeddedFont>
    <p:embeddedFont>
      <p:font typeface="Roboto Medium" panose="02000000000000000000" pitchFamily="2" charset="0"/>
      <p:regular r:id="rId75"/>
      <p:bold r:id="rId76"/>
      <p:italic r:id="rId77"/>
      <p:boldItalic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3E22F1E-D58A-4E66-9970-BEF0648E4A16}">
  <a:tblStyle styleId="{83E22F1E-D58A-4E66-9970-BEF0648E4A1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981" autoAdjust="0"/>
    <p:restoredTop sz="94660"/>
  </p:normalViewPr>
  <p:slideViewPr>
    <p:cSldViewPr snapToGrid="0">
      <p:cViewPr varScale="1">
        <p:scale>
          <a:sx n="197" d="100"/>
          <a:sy n="197" d="100"/>
        </p:scale>
        <p:origin x="432" y="144"/>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9.fntdata"/><Relationship Id="rId68" Type="http://schemas.openxmlformats.org/officeDocument/2006/relationships/font" Target="fonts/font14.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4.fntdata"/><Relationship Id="rId74" Type="http://schemas.openxmlformats.org/officeDocument/2006/relationships/font" Target="fonts/font20.fntdata"/><Relationship Id="rId79"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7.fntdata"/><Relationship Id="rId82"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2.fntdata"/><Relationship Id="rId64" Type="http://schemas.openxmlformats.org/officeDocument/2006/relationships/font" Target="fonts/font10.fntdata"/><Relationship Id="rId69" Type="http://schemas.openxmlformats.org/officeDocument/2006/relationships/font" Target="fonts/font15.fntdata"/><Relationship Id="rId77" Type="http://schemas.openxmlformats.org/officeDocument/2006/relationships/font" Target="fonts/font23.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8.fntdata"/><Relationship Id="rId80"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notesMaster" Target="notesMasters/notesMaster1.xml"/><Relationship Id="rId62" Type="http://schemas.openxmlformats.org/officeDocument/2006/relationships/font" Target="fonts/font8.fntdata"/><Relationship Id="rId70" Type="http://schemas.openxmlformats.org/officeDocument/2006/relationships/font" Target="fonts/font16.fntdata"/><Relationship Id="rId75" Type="http://schemas.openxmlformats.org/officeDocument/2006/relationships/font" Target="fonts/font21.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6.fntdata"/><Relationship Id="rId65" Type="http://schemas.openxmlformats.org/officeDocument/2006/relationships/font" Target="fonts/font11.fntdata"/><Relationship Id="rId73" Type="http://schemas.openxmlformats.org/officeDocument/2006/relationships/font" Target="fonts/font19.fntdata"/><Relationship Id="rId78" Type="http://schemas.openxmlformats.org/officeDocument/2006/relationships/font" Target="fonts/font24.fntdata"/><Relationship Id="rId8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1.fntdata"/><Relationship Id="rId76" Type="http://schemas.openxmlformats.org/officeDocument/2006/relationships/font" Target="fonts/font22.fntdata"/><Relationship Id="rId7" Type="http://schemas.openxmlformats.org/officeDocument/2006/relationships/slide" Target="slides/slide5.xml"/><Relationship Id="rId71" Type="http://schemas.openxmlformats.org/officeDocument/2006/relationships/font" Target="fonts/font17.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2.fntdata"/></Relationships>
</file>

<file path=ppt/media/image1.jpg>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0"/>
        <p:cNvGrpSpPr/>
        <p:nvPr/>
      </p:nvGrpSpPr>
      <p:grpSpPr>
        <a:xfrm>
          <a:off x="0" y="0"/>
          <a:ext cx="0" cy="0"/>
          <a:chOff x="0" y="0"/>
          <a:chExt cx="0" cy="0"/>
        </a:xfrm>
      </p:grpSpPr>
      <p:sp>
        <p:nvSpPr>
          <p:cNvPr id="1091" name="Google Shape;1091;g12e843ade21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2" name="Google Shape;1092;g12e843ade21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5"/>
        <p:cNvGrpSpPr/>
        <p:nvPr/>
      </p:nvGrpSpPr>
      <p:grpSpPr>
        <a:xfrm>
          <a:off x="0" y="0"/>
          <a:ext cx="0" cy="0"/>
          <a:chOff x="0" y="0"/>
          <a:chExt cx="0" cy="0"/>
        </a:xfrm>
      </p:grpSpPr>
      <p:sp>
        <p:nvSpPr>
          <p:cNvPr id="1246" name="Google Shape;1246;g12e843ade21_0_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7" name="Google Shape;1247;g12e843ade21_0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8"/>
        <p:cNvGrpSpPr/>
        <p:nvPr/>
      </p:nvGrpSpPr>
      <p:grpSpPr>
        <a:xfrm>
          <a:off x="0" y="0"/>
          <a:ext cx="0" cy="0"/>
          <a:chOff x="0" y="0"/>
          <a:chExt cx="0" cy="0"/>
        </a:xfrm>
      </p:grpSpPr>
      <p:sp>
        <p:nvSpPr>
          <p:cNvPr id="929" name="Google Shape;929;g12e843ade21_0_4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0" name="Google Shape;930;g12e843ade21_0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
        <p:cNvGrpSpPr/>
        <p:nvPr/>
      </p:nvGrpSpPr>
      <p:grpSpPr>
        <a:xfrm>
          <a:off x="0" y="0"/>
          <a:ext cx="0" cy="0"/>
          <a:chOff x="0" y="0"/>
          <a:chExt cx="0" cy="0"/>
        </a:xfrm>
      </p:grpSpPr>
      <p:sp>
        <p:nvSpPr>
          <p:cNvPr id="730" name="Google Shape;730;g1185c551acd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 name="Google Shape;731;g1185c551acd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8"/>
        <p:cNvGrpSpPr/>
        <p:nvPr/>
      </p:nvGrpSpPr>
      <p:grpSpPr>
        <a:xfrm>
          <a:off x="0" y="0"/>
          <a:ext cx="0" cy="0"/>
          <a:chOff x="0" y="0"/>
          <a:chExt cx="0" cy="0"/>
        </a:xfrm>
      </p:grpSpPr>
      <p:sp>
        <p:nvSpPr>
          <p:cNvPr id="1599" name="Google Shape;1599;gb1fa4ddd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0" name="Google Shape;1600;gb1fa4ddd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ad36770f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ad36770f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55684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1003d90df7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 name="Google Shape;781;g1003d90df7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1185c551acd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1185c551acd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
        <p:cNvGrpSpPr/>
        <p:nvPr/>
      </p:nvGrpSpPr>
      <p:grpSpPr>
        <a:xfrm>
          <a:off x="0" y="0"/>
          <a:ext cx="0" cy="0"/>
          <a:chOff x="0" y="0"/>
          <a:chExt cx="0" cy="0"/>
        </a:xfrm>
      </p:grpSpPr>
      <p:sp>
        <p:nvSpPr>
          <p:cNvPr id="851" name="Google Shape;851;g1185c551acd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2" name="Google Shape;852;g1185c551acd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
        <p:cNvGrpSpPr/>
        <p:nvPr/>
      </p:nvGrpSpPr>
      <p:grpSpPr>
        <a:xfrm>
          <a:off x="0" y="0"/>
          <a:ext cx="0" cy="0"/>
          <a:chOff x="0" y="0"/>
          <a:chExt cx="0" cy="0"/>
        </a:xfrm>
      </p:grpSpPr>
      <p:sp>
        <p:nvSpPr>
          <p:cNvPr id="982" name="Google Shape;982;g12e843ade21_0_5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3" name="Google Shape;983;g12e843ade21_0_5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ad36770f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ad36770f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9"/>
        <p:cNvGrpSpPr/>
        <p:nvPr/>
      </p:nvGrpSpPr>
      <p:grpSpPr>
        <a:xfrm>
          <a:off x="0" y="0"/>
          <a:ext cx="0" cy="0"/>
          <a:chOff x="0" y="0"/>
          <a:chExt cx="0" cy="0"/>
        </a:xfrm>
      </p:grpSpPr>
      <p:sp>
        <p:nvSpPr>
          <p:cNvPr id="1020" name="Google Shape;1020;g12e843ade21_0_5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12e843ade21_0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
        <p:cNvGrpSpPr/>
        <p:nvPr/>
      </p:nvGrpSpPr>
      <p:grpSpPr>
        <a:xfrm>
          <a:off x="0" y="0"/>
          <a:ext cx="0" cy="0"/>
          <a:chOff x="0" y="0"/>
          <a:chExt cx="0" cy="0"/>
        </a:xfrm>
      </p:grpSpPr>
      <p:sp>
        <p:nvSpPr>
          <p:cNvPr id="1033" name="Google Shape;1033;g12e843ade21_0_5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4" name="Google Shape;1034;g12e843ade21_0_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p:cNvGrpSpPr/>
        <p:nvPr/>
      </p:nvGrpSpPr>
      <p:grpSpPr>
        <a:xfrm>
          <a:off x="0" y="0"/>
          <a:ext cx="0" cy="0"/>
          <a:chOff x="0" y="0"/>
          <a:chExt cx="0" cy="0"/>
        </a:xfrm>
      </p:grpSpPr>
      <p:sp>
        <p:nvSpPr>
          <p:cNvPr id="1077" name="Google Shape;1077;g12e843ade21_0_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 name="Google Shape;1078;g12e843ade21_0_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2"/>
        <p:cNvGrpSpPr/>
        <p:nvPr/>
      </p:nvGrpSpPr>
      <p:grpSpPr>
        <a:xfrm>
          <a:off x="0" y="0"/>
          <a:ext cx="0" cy="0"/>
          <a:chOff x="0" y="0"/>
          <a:chExt cx="0" cy="0"/>
        </a:xfrm>
      </p:grpSpPr>
      <p:sp>
        <p:nvSpPr>
          <p:cNvPr id="1143" name="Google Shape;1143;g12e843ade21_0_5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4" name="Google Shape;1144;g12e843ade21_0_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
        <p:cNvGrpSpPr/>
        <p:nvPr/>
      </p:nvGrpSpPr>
      <p:grpSpPr>
        <a:xfrm>
          <a:off x="0" y="0"/>
          <a:ext cx="0" cy="0"/>
          <a:chOff x="0" y="0"/>
          <a:chExt cx="0" cy="0"/>
        </a:xfrm>
      </p:grpSpPr>
      <p:sp>
        <p:nvSpPr>
          <p:cNvPr id="1157" name="Google Shape;1157;g12e843ade21_0_7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8" name="Google Shape;1158;g12e843ade21_0_7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5"/>
        <p:cNvGrpSpPr/>
        <p:nvPr/>
      </p:nvGrpSpPr>
      <p:grpSpPr>
        <a:xfrm>
          <a:off x="0" y="0"/>
          <a:ext cx="0" cy="0"/>
          <a:chOff x="0" y="0"/>
          <a:chExt cx="0" cy="0"/>
        </a:xfrm>
      </p:grpSpPr>
      <p:sp>
        <p:nvSpPr>
          <p:cNvPr id="1206" name="Google Shape;1206;g12e843ade21_0_7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7" name="Google Shape;1207;g12e843ade21_0_7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6"/>
        <p:cNvGrpSpPr/>
        <p:nvPr/>
      </p:nvGrpSpPr>
      <p:grpSpPr>
        <a:xfrm>
          <a:off x="0" y="0"/>
          <a:ext cx="0" cy="0"/>
          <a:chOff x="0" y="0"/>
          <a:chExt cx="0" cy="0"/>
        </a:xfrm>
      </p:grpSpPr>
      <p:sp>
        <p:nvSpPr>
          <p:cNvPr id="1307" name="Google Shape;1307;g11cb2f77e1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8" name="Google Shape;1308;g11cb2f77e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6"/>
        <p:cNvGrpSpPr/>
        <p:nvPr/>
      </p:nvGrpSpPr>
      <p:grpSpPr>
        <a:xfrm>
          <a:off x="0" y="0"/>
          <a:ext cx="0" cy="0"/>
          <a:chOff x="0" y="0"/>
          <a:chExt cx="0" cy="0"/>
        </a:xfrm>
      </p:grpSpPr>
      <p:sp>
        <p:nvSpPr>
          <p:cNvPr id="1337" name="Google Shape;1337;g12e843ade21_0_5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8" name="Google Shape;1338;g12e843ade21_0_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4"/>
        <p:cNvGrpSpPr/>
        <p:nvPr/>
      </p:nvGrpSpPr>
      <p:grpSpPr>
        <a:xfrm>
          <a:off x="0" y="0"/>
          <a:ext cx="0" cy="0"/>
          <a:chOff x="0" y="0"/>
          <a:chExt cx="0" cy="0"/>
        </a:xfrm>
      </p:grpSpPr>
      <p:sp>
        <p:nvSpPr>
          <p:cNvPr id="1405" name="Google Shape;1405;g12e843ade21_0_5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6" name="Google Shape;1406;g12e843ade21_0_5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5"/>
        <p:cNvGrpSpPr/>
        <p:nvPr/>
      </p:nvGrpSpPr>
      <p:grpSpPr>
        <a:xfrm>
          <a:off x="0" y="0"/>
          <a:ext cx="0" cy="0"/>
          <a:chOff x="0" y="0"/>
          <a:chExt cx="0" cy="0"/>
        </a:xfrm>
      </p:grpSpPr>
      <p:sp>
        <p:nvSpPr>
          <p:cNvPr id="1436" name="Google Shape;1436;g12e843ade21_0_3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7" name="Google Shape;1437;g12e843ade21_0_3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ad36770f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ad36770f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21813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6"/>
        <p:cNvGrpSpPr/>
        <p:nvPr/>
      </p:nvGrpSpPr>
      <p:grpSpPr>
        <a:xfrm>
          <a:off x="0" y="0"/>
          <a:ext cx="0" cy="0"/>
          <a:chOff x="0" y="0"/>
          <a:chExt cx="0" cy="0"/>
        </a:xfrm>
      </p:grpSpPr>
      <p:sp>
        <p:nvSpPr>
          <p:cNvPr id="1497" name="Google Shape;1497;g12e843ade21_0_1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8" name="Google Shape;1498;g12e843ade21_0_1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7"/>
        <p:cNvGrpSpPr/>
        <p:nvPr/>
      </p:nvGrpSpPr>
      <p:grpSpPr>
        <a:xfrm>
          <a:off x="0" y="0"/>
          <a:ext cx="0" cy="0"/>
          <a:chOff x="0" y="0"/>
          <a:chExt cx="0" cy="0"/>
        </a:xfrm>
      </p:grpSpPr>
      <p:sp>
        <p:nvSpPr>
          <p:cNvPr id="1668" name="Google Shape;1668;ge21fa792ad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9" name="Google Shape;1669;ge21fa792ad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1"/>
        <p:cNvGrpSpPr/>
        <p:nvPr/>
      </p:nvGrpSpPr>
      <p:grpSpPr>
        <a:xfrm>
          <a:off x="0" y="0"/>
          <a:ext cx="0" cy="0"/>
          <a:chOff x="0" y="0"/>
          <a:chExt cx="0" cy="0"/>
        </a:xfrm>
      </p:grpSpPr>
      <p:sp>
        <p:nvSpPr>
          <p:cNvPr id="1872" name="Google Shape;1872;gc6f6f4ce3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3" name="Google Shape;1873;gc6f6f4ce3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5"/>
        <p:cNvGrpSpPr/>
        <p:nvPr/>
      </p:nvGrpSpPr>
      <p:grpSpPr>
        <a:xfrm>
          <a:off x="0" y="0"/>
          <a:ext cx="0" cy="0"/>
          <a:chOff x="0" y="0"/>
          <a:chExt cx="0" cy="0"/>
        </a:xfrm>
      </p:grpSpPr>
      <p:sp>
        <p:nvSpPr>
          <p:cNvPr id="1886" name="Google Shape;1886;gb1fa4ddd8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7" name="Google Shape;1887;gb1fa4ddd8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0"/>
        <p:cNvGrpSpPr/>
        <p:nvPr/>
      </p:nvGrpSpPr>
      <p:grpSpPr>
        <a:xfrm>
          <a:off x="0" y="0"/>
          <a:ext cx="0" cy="0"/>
          <a:chOff x="0" y="0"/>
          <a:chExt cx="0" cy="0"/>
        </a:xfrm>
      </p:grpSpPr>
      <p:sp>
        <p:nvSpPr>
          <p:cNvPr id="1901" name="Google Shape;1901;g12c7e9a0cc4_0_136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2" name="Google Shape;1902;g12c7e9a0cc4_0_136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7"/>
        <p:cNvGrpSpPr/>
        <p:nvPr/>
      </p:nvGrpSpPr>
      <p:grpSpPr>
        <a:xfrm>
          <a:off x="0" y="0"/>
          <a:ext cx="0" cy="0"/>
          <a:chOff x="0" y="0"/>
          <a:chExt cx="0" cy="0"/>
        </a:xfrm>
      </p:grpSpPr>
      <p:sp>
        <p:nvSpPr>
          <p:cNvPr id="1908" name="Google Shape;1908;g12c7e9a0cc4_0_136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9" name="Google Shape;1909;g12c7e9a0cc4_0_13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4"/>
        <p:cNvGrpSpPr/>
        <p:nvPr/>
      </p:nvGrpSpPr>
      <p:grpSpPr>
        <a:xfrm>
          <a:off x="0" y="0"/>
          <a:ext cx="0" cy="0"/>
          <a:chOff x="0" y="0"/>
          <a:chExt cx="0" cy="0"/>
        </a:xfrm>
      </p:grpSpPr>
      <p:sp>
        <p:nvSpPr>
          <p:cNvPr id="1915" name="Google Shape;1915;g12c7e9a0cc4_0_136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6" name="Google Shape;1916;g12c7e9a0cc4_0_13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5"/>
        <p:cNvGrpSpPr/>
        <p:nvPr/>
      </p:nvGrpSpPr>
      <p:grpSpPr>
        <a:xfrm>
          <a:off x="0" y="0"/>
          <a:ext cx="0" cy="0"/>
          <a:chOff x="0" y="0"/>
          <a:chExt cx="0" cy="0"/>
        </a:xfrm>
      </p:grpSpPr>
      <p:sp>
        <p:nvSpPr>
          <p:cNvPr id="1936" name="Google Shape;1936;g12c7e9a0cc4_0_136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7" name="Google Shape;1937;g12c7e9a0cc4_0_13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2c7e9a0cc4_0_13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2c7e9a0cc4_0_13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8"/>
        <p:cNvGrpSpPr/>
        <p:nvPr/>
      </p:nvGrpSpPr>
      <p:grpSpPr>
        <a:xfrm>
          <a:off x="0" y="0"/>
          <a:ext cx="0" cy="0"/>
          <a:chOff x="0" y="0"/>
          <a:chExt cx="0" cy="0"/>
        </a:xfrm>
      </p:grpSpPr>
      <p:sp>
        <p:nvSpPr>
          <p:cNvPr id="2289" name="Google Shape;2289;g12c7e9a0cc4_0_140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0" name="Google Shape;2290;g12c7e9a0cc4_0_140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ad36770f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ad36770f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481826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2"/>
        <p:cNvGrpSpPr/>
        <p:nvPr/>
      </p:nvGrpSpPr>
      <p:grpSpPr>
        <a:xfrm>
          <a:off x="0" y="0"/>
          <a:ext cx="0" cy="0"/>
          <a:chOff x="0" y="0"/>
          <a:chExt cx="0" cy="0"/>
        </a:xfrm>
      </p:grpSpPr>
      <p:sp>
        <p:nvSpPr>
          <p:cNvPr id="8203" name="Google Shape;8203;g12c7e9a0cc4_0_199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4" name="Google Shape;8204;g12c7e9a0cc4_0_199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9"/>
        <p:cNvGrpSpPr/>
        <p:nvPr/>
      </p:nvGrpSpPr>
      <p:grpSpPr>
        <a:xfrm>
          <a:off x="0" y="0"/>
          <a:ext cx="0" cy="0"/>
          <a:chOff x="0" y="0"/>
          <a:chExt cx="0" cy="0"/>
        </a:xfrm>
      </p:grpSpPr>
      <p:sp>
        <p:nvSpPr>
          <p:cNvPr id="8630" name="Google Shape;8630;g12c7e9a0cc4_0_203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1" name="Google Shape;8631;g12c7e9a0cc4_0_203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92"/>
        <p:cNvGrpSpPr/>
        <p:nvPr/>
      </p:nvGrpSpPr>
      <p:grpSpPr>
        <a:xfrm>
          <a:off x="0" y="0"/>
          <a:ext cx="0" cy="0"/>
          <a:chOff x="0" y="0"/>
          <a:chExt cx="0" cy="0"/>
        </a:xfrm>
      </p:grpSpPr>
      <p:sp>
        <p:nvSpPr>
          <p:cNvPr id="8793" name="Google Shape;8793;g12c7e9a0cc4_0_205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94" name="Google Shape;8794;g12c7e9a0cc4_0_20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4"/>
        <p:cNvGrpSpPr/>
        <p:nvPr/>
      </p:nvGrpSpPr>
      <p:grpSpPr>
        <a:xfrm>
          <a:off x="0" y="0"/>
          <a:ext cx="0" cy="0"/>
          <a:chOff x="0" y="0"/>
          <a:chExt cx="0" cy="0"/>
        </a:xfrm>
      </p:grpSpPr>
      <p:sp>
        <p:nvSpPr>
          <p:cNvPr id="9195" name="Google Shape;9195;g12c7e9a0cc4_0_209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96" name="Google Shape;9196;g12c7e9a0cc4_0_209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65"/>
        <p:cNvGrpSpPr/>
        <p:nvPr/>
      </p:nvGrpSpPr>
      <p:grpSpPr>
        <a:xfrm>
          <a:off x="0" y="0"/>
          <a:ext cx="0" cy="0"/>
          <a:chOff x="0" y="0"/>
          <a:chExt cx="0" cy="0"/>
        </a:xfrm>
      </p:grpSpPr>
      <p:sp>
        <p:nvSpPr>
          <p:cNvPr id="9566" name="Google Shape;9566;g12c7e9a0cc4_0_21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7" name="Google Shape;9567;g12c7e9a0cc4_0_21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42"/>
        <p:cNvGrpSpPr/>
        <p:nvPr/>
      </p:nvGrpSpPr>
      <p:grpSpPr>
        <a:xfrm>
          <a:off x="0" y="0"/>
          <a:ext cx="0" cy="0"/>
          <a:chOff x="0" y="0"/>
          <a:chExt cx="0" cy="0"/>
        </a:xfrm>
      </p:grpSpPr>
      <p:sp>
        <p:nvSpPr>
          <p:cNvPr id="9943" name="Google Shape;9943;g12c7e9a0cc4_0_216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44" name="Google Shape;9944;g12c7e9a0cc4_0_216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3"/>
        <p:cNvGrpSpPr/>
        <p:nvPr/>
      </p:nvGrpSpPr>
      <p:grpSpPr>
        <a:xfrm>
          <a:off x="0" y="0"/>
          <a:ext cx="0" cy="0"/>
          <a:chOff x="0" y="0"/>
          <a:chExt cx="0" cy="0"/>
        </a:xfrm>
      </p:grpSpPr>
      <p:sp>
        <p:nvSpPr>
          <p:cNvPr id="10374" name="Google Shape;10374;g12c7e9a0cc4_0_22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75" name="Google Shape;10375;g12c7e9a0cc4_0_22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6"/>
        <p:cNvGrpSpPr/>
        <p:nvPr/>
      </p:nvGrpSpPr>
      <p:grpSpPr>
        <a:xfrm>
          <a:off x="0" y="0"/>
          <a:ext cx="0" cy="0"/>
          <a:chOff x="0" y="0"/>
          <a:chExt cx="0" cy="0"/>
        </a:xfrm>
      </p:grpSpPr>
      <p:sp>
        <p:nvSpPr>
          <p:cNvPr id="11167" name="Google Shape;11167;g12c7e9a0cc4_0_229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8" name="Google Shape;11168;g12c7e9a0cc4_0_229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07"/>
        <p:cNvGrpSpPr/>
        <p:nvPr/>
      </p:nvGrpSpPr>
      <p:grpSpPr>
        <a:xfrm>
          <a:off x="0" y="0"/>
          <a:ext cx="0" cy="0"/>
          <a:chOff x="0" y="0"/>
          <a:chExt cx="0" cy="0"/>
        </a:xfrm>
      </p:grpSpPr>
      <p:sp>
        <p:nvSpPr>
          <p:cNvPr id="11908" name="Google Shape;11908;g12c7e9a0cc4_0_236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09" name="Google Shape;11909;g12c7e9a0cc4_0_236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0"/>
        <p:cNvGrpSpPr/>
        <p:nvPr/>
      </p:nvGrpSpPr>
      <p:grpSpPr>
        <a:xfrm>
          <a:off x="0" y="0"/>
          <a:ext cx="0" cy="0"/>
          <a:chOff x="0" y="0"/>
          <a:chExt cx="0" cy="0"/>
        </a:xfrm>
      </p:grpSpPr>
      <p:sp>
        <p:nvSpPr>
          <p:cNvPr id="12601" name="Google Shape;12601;g12c7e9a0cc4_0_243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02" name="Google Shape;12602;g12c7e9a0cc4_0_243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9"/>
        <p:cNvGrpSpPr/>
        <p:nvPr/>
      </p:nvGrpSpPr>
      <p:grpSpPr>
        <a:xfrm>
          <a:off x="0" y="0"/>
          <a:ext cx="0" cy="0"/>
          <a:chOff x="0" y="0"/>
          <a:chExt cx="0" cy="0"/>
        </a:xfrm>
      </p:grpSpPr>
      <p:sp>
        <p:nvSpPr>
          <p:cNvPr id="1560" name="Google Shape;1560;g12e843ade21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1" name="Google Shape;1561;g12e843ade21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02"/>
        <p:cNvGrpSpPr/>
        <p:nvPr/>
      </p:nvGrpSpPr>
      <p:grpSpPr>
        <a:xfrm>
          <a:off x="0" y="0"/>
          <a:ext cx="0" cy="0"/>
          <a:chOff x="0" y="0"/>
          <a:chExt cx="0" cy="0"/>
        </a:xfrm>
      </p:grpSpPr>
      <p:sp>
        <p:nvSpPr>
          <p:cNvPr id="12903" name="Google Shape;12903;g12c7e9a0cc4_0_246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04" name="Google Shape;12904;g12c7e9a0cc4_0_246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42"/>
        <p:cNvGrpSpPr/>
        <p:nvPr/>
      </p:nvGrpSpPr>
      <p:grpSpPr>
        <a:xfrm>
          <a:off x="0" y="0"/>
          <a:ext cx="0" cy="0"/>
          <a:chOff x="0" y="0"/>
          <a:chExt cx="0" cy="0"/>
        </a:xfrm>
      </p:grpSpPr>
      <p:sp>
        <p:nvSpPr>
          <p:cNvPr id="13543" name="Google Shape;13543;g12c7e9a0cc4_0_272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44" name="Google Shape;13544;g12c7e9a0cc4_0_27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1003d90df77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1003d90df77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12e843ade21_0_10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12e843ade21_0_1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1185c551acd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 name="Google Shape;677;g1185c551acd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6"/>
        <p:cNvGrpSpPr/>
        <p:nvPr/>
      </p:nvGrpSpPr>
      <p:grpSpPr>
        <a:xfrm>
          <a:off x="0" y="0"/>
          <a:ext cx="0" cy="0"/>
          <a:chOff x="0" y="0"/>
          <a:chExt cx="0" cy="0"/>
        </a:xfrm>
      </p:grpSpPr>
      <p:sp>
        <p:nvSpPr>
          <p:cNvPr id="877" name="Google Shape;877;g12e843ade21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8" name="Google Shape;878;g12e843ade21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20000"/>
          </a:blip>
          <a:stretch>
            <a:fillRect/>
          </a:stretch>
        </p:blipFill>
        <p:spPr>
          <a:xfrm>
            <a:off x="0" y="0"/>
            <a:ext cx="9143999" cy="5143500"/>
          </a:xfrm>
          <a:prstGeom prst="rect">
            <a:avLst/>
          </a:prstGeom>
          <a:noFill/>
          <a:ln>
            <a:noFill/>
          </a:ln>
        </p:spPr>
      </p:pic>
      <p:grpSp>
        <p:nvGrpSpPr>
          <p:cNvPr id="10" name="Google Shape;10;p2"/>
          <p:cNvGrpSpPr/>
          <p:nvPr/>
        </p:nvGrpSpPr>
        <p:grpSpPr>
          <a:xfrm>
            <a:off x="720100" y="820275"/>
            <a:ext cx="7704041" cy="2956640"/>
            <a:chOff x="5633414" y="539998"/>
            <a:chExt cx="3216718" cy="1234505"/>
          </a:xfrm>
        </p:grpSpPr>
        <p:sp>
          <p:nvSpPr>
            <p:cNvPr id="11" name="Google Shape;11;p2"/>
            <p:cNvSpPr/>
            <p:nvPr/>
          </p:nvSpPr>
          <p:spPr>
            <a:xfrm>
              <a:off x="5633414" y="539998"/>
              <a:ext cx="3216718" cy="1234505"/>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633414" y="540023"/>
              <a:ext cx="3216718" cy="155075"/>
            </a:xfrm>
            <a:custGeom>
              <a:avLst/>
              <a:gdLst/>
              <a:ahLst/>
              <a:cxnLst/>
              <a:rect l="l" t="t" r="r" b="b"/>
              <a:pathLst>
                <a:path w="107835" h="6203" extrusionOk="0">
                  <a:moveTo>
                    <a:pt x="1" y="1"/>
                  </a:moveTo>
                  <a:lnTo>
                    <a:pt x="1" y="6203"/>
                  </a:lnTo>
                  <a:lnTo>
                    <a:pt x="107835" y="6203"/>
                  </a:lnTo>
                  <a:lnTo>
                    <a:pt x="107835" y="1"/>
                  </a:lnTo>
                  <a:close/>
                </a:path>
              </a:pathLst>
            </a:custGeom>
            <a:solidFill>
              <a:schemeClr val="accent3"/>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700947" y="596050"/>
              <a:ext cx="853875" cy="43100"/>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8508008" y="574653"/>
              <a:ext cx="305353" cy="85930"/>
              <a:chOff x="2048572" y="3228800"/>
              <a:chExt cx="542175" cy="152575"/>
            </a:xfrm>
          </p:grpSpPr>
          <p:sp>
            <p:nvSpPr>
              <p:cNvPr id="15" name="Google Shape;15;p2"/>
              <p:cNvSpPr/>
              <p:nvPr/>
            </p:nvSpPr>
            <p:spPr>
              <a:xfrm>
                <a:off x="24381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2487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048572"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272347"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456547"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458547"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079072"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 name="Google Shape;22;p2"/>
          <p:cNvSpPr txBox="1">
            <a:spLocks noGrp="1"/>
          </p:cNvSpPr>
          <p:nvPr>
            <p:ph type="subTitle" idx="1"/>
          </p:nvPr>
        </p:nvSpPr>
        <p:spPr>
          <a:xfrm rot="-546">
            <a:off x="2683650" y="3114689"/>
            <a:ext cx="3776700" cy="465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atin typeface="Abel"/>
                <a:ea typeface="Abel"/>
                <a:cs typeface="Abel"/>
                <a:sym typeface="Abe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23" name="Google Shape;23;p2"/>
          <p:cNvSpPr txBox="1">
            <a:spLocks noGrp="1"/>
          </p:cNvSpPr>
          <p:nvPr>
            <p:ph type="ctrTitle"/>
          </p:nvPr>
        </p:nvSpPr>
        <p:spPr>
          <a:xfrm>
            <a:off x="720100" y="1410813"/>
            <a:ext cx="7704000" cy="17874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191919"/>
              </a:buClr>
              <a:buSzPts val="5200"/>
              <a:buNone/>
              <a:defRPr sz="5200" b="0">
                <a:latin typeface="Anybody"/>
                <a:ea typeface="Anybody"/>
                <a:cs typeface="Anybody"/>
                <a:sym typeface="Anybody"/>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grpSp>
        <p:nvGrpSpPr>
          <p:cNvPr id="24" name="Google Shape;24;p2"/>
          <p:cNvGrpSpPr/>
          <p:nvPr/>
        </p:nvGrpSpPr>
        <p:grpSpPr>
          <a:xfrm>
            <a:off x="201709" y="2141733"/>
            <a:ext cx="312650" cy="465914"/>
            <a:chOff x="2087900" y="2665800"/>
            <a:chExt cx="232350" cy="346250"/>
          </a:xfrm>
        </p:grpSpPr>
        <p:sp>
          <p:nvSpPr>
            <p:cNvPr id="25" name="Google Shape;25;p2"/>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27;p2"/>
          <p:cNvGrpSpPr/>
          <p:nvPr/>
        </p:nvGrpSpPr>
        <p:grpSpPr>
          <a:xfrm>
            <a:off x="201709" y="1480995"/>
            <a:ext cx="312650" cy="465914"/>
            <a:chOff x="2087900" y="2665800"/>
            <a:chExt cx="232350" cy="346250"/>
          </a:xfrm>
        </p:grpSpPr>
        <p:sp>
          <p:nvSpPr>
            <p:cNvPr id="28" name="Google Shape;28;p2"/>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201709" y="820270"/>
            <a:ext cx="312650" cy="465914"/>
            <a:chOff x="2087900" y="2665800"/>
            <a:chExt cx="232350" cy="346250"/>
          </a:xfrm>
        </p:grpSpPr>
        <p:sp>
          <p:nvSpPr>
            <p:cNvPr id="31" name="Google Shape;31;p2"/>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1"/>
        <p:cNvGrpSpPr/>
        <p:nvPr/>
      </p:nvGrpSpPr>
      <p:grpSpPr>
        <a:xfrm>
          <a:off x="0" y="0"/>
          <a:ext cx="0" cy="0"/>
          <a:chOff x="0" y="0"/>
          <a:chExt cx="0" cy="0"/>
        </a:xfrm>
      </p:grpSpPr>
      <p:pic>
        <p:nvPicPr>
          <p:cNvPr id="182" name="Google Shape;182;p11"/>
          <p:cNvPicPr preferRelativeResize="0"/>
          <p:nvPr/>
        </p:nvPicPr>
        <p:blipFill>
          <a:blip r:embed="rId2">
            <a:alphaModFix amt="20000"/>
          </a:blip>
          <a:stretch>
            <a:fillRect/>
          </a:stretch>
        </p:blipFill>
        <p:spPr>
          <a:xfrm>
            <a:off x="0" y="0"/>
            <a:ext cx="9143999" cy="5143500"/>
          </a:xfrm>
          <a:prstGeom prst="rect">
            <a:avLst/>
          </a:prstGeom>
          <a:noFill/>
          <a:ln>
            <a:noFill/>
          </a:ln>
        </p:spPr>
      </p:pic>
      <p:sp>
        <p:nvSpPr>
          <p:cNvPr id="183" name="Google Shape;183;p11"/>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1"/>
          <p:cNvSpPr txBox="1">
            <a:spLocks noGrp="1"/>
          </p:cNvSpPr>
          <p:nvPr>
            <p:ph type="title" hasCustomPrompt="1"/>
          </p:nvPr>
        </p:nvSpPr>
        <p:spPr>
          <a:xfrm rot="394">
            <a:off x="1955025" y="1856100"/>
            <a:ext cx="5232900" cy="1511100"/>
          </a:xfrm>
          <a:prstGeom prst="rect">
            <a:avLst/>
          </a:prstGeom>
          <a:noFill/>
          <a:ln>
            <a:noFill/>
          </a:ln>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85" name="Google Shape;185;p11"/>
          <p:cNvSpPr txBox="1">
            <a:spLocks noGrp="1"/>
          </p:cNvSpPr>
          <p:nvPr>
            <p:ph type="subTitle" idx="1"/>
          </p:nvPr>
        </p:nvSpPr>
        <p:spPr>
          <a:xfrm>
            <a:off x="2457825" y="3261513"/>
            <a:ext cx="4227300" cy="440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86" name="Google Shape;186;p11"/>
          <p:cNvGrpSpPr/>
          <p:nvPr/>
        </p:nvGrpSpPr>
        <p:grpSpPr>
          <a:xfrm>
            <a:off x="7926258" y="1742523"/>
            <a:ext cx="504196" cy="284474"/>
            <a:chOff x="1427975" y="2651075"/>
            <a:chExt cx="413275" cy="233175"/>
          </a:xfrm>
        </p:grpSpPr>
        <p:sp>
          <p:nvSpPr>
            <p:cNvPr id="187" name="Google Shape;187;p11"/>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8036617" y="2317687"/>
            <a:ext cx="283467" cy="422425"/>
            <a:chOff x="2087900" y="2665800"/>
            <a:chExt cx="232350" cy="346250"/>
          </a:xfrm>
        </p:grpSpPr>
        <p:sp>
          <p:nvSpPr>
            <p:cNvPr id="190" name="Google Shape;190;p11"/>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11"/>
          <p:cNvGrpSpPr/>
          <p:nvPr/>
        </p:nvGrpSpPr>
        <p:grpSpPr>
          <a:xfrm>
            <a:off x="8036617" y="3030787"/>
            <a:ext cx="283467" cy="422425"/>
            <a:chOff x="2087900" y="2665800"/>
            <a:chExt cx="232350" cy="346250"/>
          </a:xfrm>
        </p:grpSpPr>
        <p:sp>
          <p:nvSpPr>
            <p:cNvPr id="193" name="Google Shape;193;p11"/>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1"/>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 name="Google Shape;195;p11"/>
          <p:cNvGrpSpPr/>
          <p:nvPr/>
        </p:nvGrpSpPr>
        <p:grpSpPr>
          <a:xfrm>
            <a:off x="7926258" y="3743873"/>
            <a:ext cx="504196" cy="284474"/>
            <a:chOff x="1427975" y="2651075"/>
            <a:chExt cx="413275" cy="233175"/>
          </a:xfrm>
        </p:grpSpPr>
        <p:sp>
          <p:nvSpPr>
            <p:cNvPr id="196" name="Google Shape;196;p11"/>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7926258" y="4302310"/>
            <a:ext cx="504196" cy="284474"/>
            <a:chOff x="1427975" y="2651075"/>
            <a:chExt cx="413275" cy="233175"/>
          </a:xfrm>
        </p:grpSpPr>
        <p:sp>
          <p:nvSpPr>
            <p:cNvPr id="199" name="Google Shape;199;p11"/>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 name="Google Shape;201;p11"/>
          <p:cNvGrpSpPr/>
          <p:nvPr/>
        </p:nvGrpSpPr>
        <p:grpSpPr>
          <a:xfrm>
            <a:off x="712508" y="539998"/>
            <a:ext cx="504196" cy="284474"/>
            <a:chOff x="1427975" y="2651075"/>
            <a:chExt cx="413275" cy="233175"/>
          </a:xfrm>
        </p:grpSpPr>
        <p:sp>
          <p:nvSpPr>
            <p:cNvPr id="202" name="Google Shape;202;p11"/>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1"/>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204;p11"/>
          <p:cNvGrpSpPr/>
          <p:nvPr/>
        </p:nvGrpSpPr>
        <p:grpSpPr>
          <a:xfrm>
            <a:off x="822867" y="1828262"/>
            <a:ext cx="283467" cy="422425"/>
            <a:chOff x="2087900" y="2665800"/>
            <a:chExt cx="232350" cy="346250"/>
          </a:xfrm>
        </p:grpSpPr>
        <p:sp>
          <p:nvSpPr>
            <p:cNvPr id="205" name="Google Shape;205;p11"/>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 name="Google Shape;207;p11"/>
          <p:cNvGrpSpPr/>
          <p:nvPr/>
        </p:nvGrpSpPr>
        <p:grpSpPr>
          <a:xfrm>
            <a:off x="712508" y="2541348"/>
            <a:ext cx="504196" cy="284474"/>
            <a:chOff x="1427975" y="2651075"/>
            <a:chExt cx="413275" cy="233175"/>
          </a:xfrm>
        </p:grpSpPr>
        <p:sp>
          <p:nvSpPr>
            <p:cNvPr id="208" name="Google Shape;208;p11"/>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1"/>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11"/>
          <p:cNvGrpSpPr/>
          <p:nvPr/>
        </p:nvGrpSpPr>
        <p:grpSpPr>
          <a:xfrm>
            <a:off x="712508" y="3099785"/>
            <a:ext cx="504196" cy="284474"/>
            <a:chOff x="1427975" y="2651075"/>
            <a:chExt cx="413275" cy="233175"/>
          </a:xfrm>
        </p:grpSpPr>
        <p:sp>
          <p:nvSpPr>
            <p:cNvPr id="211" name="Google Shape;211;p11"/>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11"/>
          <p:cNvGrpSpPr/>
          <p:nvPr/>
        </p:nvGrpSpPr>
        <p:grpSpPr>
          <a:xfrm>
            <a:off x="822867" y="1115162"/>
            <a:ext cx="283467" cy="422425"/>
            <a:chOff x="2087900" y="2665800"/>
            <a:chExt cx="232350" cy="346250"/>
          </a:xfrm>
        </p:grpSpPr>
        <p:sp>
          <p:nvSpPr>
            <p:cNvPr id="214" name="Google Shape;214;p11"/>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1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217"/>
        <p:cNvGrpSpPr/>
        <p:nvPr/>
      </p:nvGrpSpPr>
      <p:grpSpPr>
        <a:xfrm>
          <a:off x="0" y="0"/>
          <a:ext cx="0" cy="0"/>
          <a:chOff x="0" y="0"/>
          <a:chExt cx="0" cy="0"/>
        </a:xfrm>
      </p:grpSpPr>
      <p:pic>
        <p:nvPicPr>
          <p:cNvPr id="218" name="Google Shape;218;p13"/>
          <p:cNvPicPr preferRelativeResize="0"/>
          <p:nvPr/>
        </p:nvPicPr>
        <p:blipFill>
          <a:blip r:embed="rId2">
            <a:alphaModFix amt="20000"/>
          </a:blip>
          <a:stretch>
            <a:fillRect/>
          </a:stretch>
        </p:blipFill>
        <p:spPr>
          <a:xfrm>
            <a:off x="0" y="0"/>
            <a:ext cx="9143999" cy="5143500"/>
          </a:xfrm>
          <a:prstGeom prst="rect">
            <a:avLst/>
          </a:prstGeom>
          <a:noFill/>
          <a:ln>
            <a:noFill/>
          </a:ln>
        </p:spPr>
      </p:pic>
      <p:grpSp>
        <p:nvGrpSpPr>
          <p:cNvPr id="219" name="Google Shape;219;p13"/>
          <p:cNvGrpSpPr/>
          <p:nvPr/>
        </p:nvGrpSpPr>
        <p:grpSpPr>
          <a:xfrm>
            <a:off x="235625" y="217325"/>
            <a:ext cx="8672643" cy="4444445"/>
            <a:chOff x="235625" y="217325"/>
            <a:chExt cx="8672643" cy="4444445"/>
          </a:xfrm>
        </p:grpSpPr>
        <p:sp>
          <p:nvSpPr>
            <p:cNvPr id="220" name="Google Shape;220;p13"/>
            <p:cNvSpPr/>
            <p:nvPr/>
          </p:nvSpPr>
          <p:spPr>
            <a:xfrm>
              <a:off x="235638" y="217325"/>
              <a:ext cx="8672630" cy="4444445"/>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3"/>
            <p:cNvSpPr/>
            <p:nvPr/>
          </p:nvSpPr>
          <p:spPr>
            <a:xfrm>
              <a:off x="235625" y="217388"/>
              <a:ext cx="8672630" cy="232225"/>
            </a:xfrm>
            <a:custGeom>
              <a:avLst/>
              <a:gdLst/>
              <a:ahLst/>
              <a:cxnLst/>
              <a:rect l="l" t="t" r="r" b="b"/>
              <a:pathLst>
                <a:path w="107835" h="6203" extrusionOk="0">
                  <a:moveTo>
                    <a:pt x="1" y="1"/>
                  </a:moveTo>
                  <a:lnTo>
                    <a:pt x="1" y="6203"/>
                  </a:lnTo>
                  <a:lnTo>
                    <a:pt x="107835" y="6203"/>
                  </a:lnTo>
                  <a:lnTo>
                    <a:pt x="107835" y="1"/>
                  </a:lnTo>
                  <a:close/>
                </a:path>
              </a:pathLst>
            </a:custGeom>
            <a:solidFill>
              <a:schemeClr val="dk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3"/>
            <p:cNvSpPr/>
            <p:nvPr/>
          </p:nvSpPr>
          <p:spPr>
            <a:xfrm>
              <a:off x="313398" y="276934"/>
              <a:ext cx="2240568" cy="113094"/>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 name="Google Shape;223;p13"/>
            <p:cNvGrpSpPr/>
            <p:nvPr/>
          </p:nvGrpSpPr>
          <p:grpSpPr>
            <a:xfrm>
              <a:off x="8256246" y="249115"/>
              <a:ext cx="601489" cy="169267"/>
              <a:chOff x="2048572" y="3228800"/>
              <a:chExt cx="542175" cy="152575"/>
            </a:xfrm>
          </p:grpSpPr>
          <p:sp>
            <p:nvSpPr>
              <p:cNvPr id="224" name="Google Shape;224;p13"/>
              <p:cNvSpPr/>
              <p:nvPr/>
            </p:nvSpPr>
            <p:spPr>
              <a:xfrm>
                <a:off x="24381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3"/>
              <p:cNvSpPr/>
              <p:nvPr/>
            </p:nvSpPr>
            <p:spPr>
              <a:xfrm>
                <a:off x="22487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3"/>
              <p:cNvSpPr/>
              <p:nvPr/>
            </p:nvSpPr>
            <p:spPr>
              <a:xfrm>
                <a:off x="2048572"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3"/>
              <p:cNvSpPr/>
              <p:nvPr/>
            </p:nvSpPr>
            <p:spPr>
              <a:xfrm>
                <a:off x="2272347"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3"/>
              <p:cNvSpPr/>
              <p:nvPr/>
            </p:nvSpPr>
            <p:spPr>
              <a:xfrm>
                <a:off x="2456547"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3"/>
              <p:cNvSpPr/>
              <p:nvPr/>
            </p:nvSpPr>
            <p:spPr>
              <a:xfrm>
                <a:off x="2458547"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3"/>
              <p:cNvSpPr/>
              <p:nvPr/>
            </p:nvSpPr>
            <p:spPr>
              <a:xfrm>
                <a:off x="2079072"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1" name="Google Shape;231;p13"/>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3"/>
          <p:cNvSpPr txBox="1">
            <a:spLocks noGrp="1"/>
          </p:cNvSpPr>
          <p:nvPr>
            <p:ph type="title" hasCustomPrompt="1"/>
          </p:nvPr>
        </p:nvSpPr>
        <p:spPr>
          <a:xfrm rot="1210">
            <a:off x="1462000" y="1235975"/>
            <a:ext cx="852300" cy="658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000"/>
              <a:buNone/>
              <a:defRPr sz="3000" b="1"/>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33" name="Google Shape;233;p13"/>
          <p:cNvSpPr txBox="1">
            <a:spLocks noGrp="1"/>
          </p:cNvSpPr>
          <p:nvPr>
            <p:ph type="title" idx="2"/>
          </p:nvPr>
        </p:nvSpPr>
        <p:spPr>
          <a:xfrm>
            <a:off x="720000" y="1949007"/>
            <a:ext cx="2336400" cy="441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34" name="Google Shape;234;p13"/>
          <p:cNvSpPr txBox="1">
            <a:spLocks noGrp="1"/>
          </p:cNvSpPr>
          <p:nvPr>
            <p:ph type="subTitle" idx="1"/>
          </p:nvPr>
        </p:nvSpPr>
        <p:spPr>
          <a:xfrm>
            <a:off x="720000" y="2260253"/>
            <a:ext cx="23364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35" name="Google Shape;235;p13"/>
          <p:cNvSpPr txBox="1">
            <a:spLocks noGrp="1"/>
          </p:cNvSpPr>
          <p:nvPr>
            <p:ph type="title" idx="3" hasCustomPrompt="1"/>
          </p:nvPr>
        </p:nvSpPr>
        <p:spPr>
          <a:xfrm rot="1210">
            <a:off x="4145775" y="1235975"/>
            <a:ext cx="852300" cy="658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000"/>
              <a:buNone/>
              <a:defRPr sz="3000" b="1"/>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36" name="Google Shape;236;p13"/>
          <p:cNvSpPr txBox="1">
            <a:spLocks noGrp="1"/>
          </p:cNvSpPr>
          <p:nvPr>
            <p:ph type="title" idx="4"/>
          </p:nvPr>
        </p:nvSpPr>
        <p:spPr>
          <a:xfrm>
            <a:off x="3403800" y="1949007"/>
            <a:ext cx="2336400" cy="441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37" name="Google Shape;237;p13"/>
          <p:cNvSpPr txBox="1">
            <a:spLocks noGrp="1"/>
          </p:cNvSpPr>
          <p:nvPr>
            <p:ph type="subTitle" idx="5"/>
          </p:nvPr>
        </p:nvSpPr>
        <p:spPr>
          <a:xfrm>
            <a:off x="3403800" y="2260253"/>
            <a:ext cx="23364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38" name="Google Shape;238;p13"/>
          <p:cNvSpPr txBox="1">
            <a:spLocks noGrp="1"/>
          </p:cNvSpPr>
          <p:nvPr>
            <p:ph type="title" idx="6" hasCustomPrompt="1"/>
          </p:nvPr>
        </p:nvSpPr>
        <p:spPr>
          <a:xfrm rot="1210">
            <a:off x="6829575" y="1235974"/>
            <a:ext cx="852300" cy="658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000"/>
              <a:buNone/>
              <a:defRPr sz="3000" b="1"/>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39" name="Google Shape;239;p13"/>
          <p:cNvSpPr txBox="1">
            <a:spLocks noGrp="1"/>
          </p:cNvSpPr>
          <p:nvPr>
            <p:ph type="title" idx="7"/>
          </p:nvPr>
        </p:nvSpPr>
        <p:spPr>
          <a:xfrm>
            <a:off x="6087600" y="1949007"/>
            <a:ext cx="2336400" cy="441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40" name="Google Shape;240;p13"/>
          <p:cNvSpPr txBox="1">
            <a:spLocks noGrp="1"/>
          </p:cNvSpPr>
          <p:nvPr>
            <p:ph type="subTitle" idx="8"/>
          </p:nvPr>
        </p:nvSpPr>
        <p:spPr>
          <a:xfrm>
            <a:off x="6087600" y="2260253"/>
            <a:ext cx="23364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41" name="Google Shape;241;p13"/>
          <p:cNvSpPr txBox="1">
            <a:spLocks noGrp="1"/>
          </p:cNvSpPr>
          <p:nvPr>
            <p:ph type="title" idx="9" hasCustomPrompt="1"/>
          </p:nvPr>
        </p:nvSpPr>
        <p:spPr>
          <a:xfrm rot="1210">
            <a:off x="2803875" y="2976525"/>
            <a:ext cx="852300" cy="658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000"/>
              <a:buNone/>
              <a:defRPr sz="3000" b="1"/>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42" name="Google Shape;242;p13"/>
          <p:cNvSpPr txBox="1">
            <a:spLocks noGrp="1"/>
          </p:cNvSpPr>
          <p:nvPr>
            <p:ph type="title" idx="13"/>
          </p:nvPr>
        </p:nvSpPr>
        <p:spPr>
          <a:xfrm>
            <a:off x="2061900" y="3689557"/>
            <a:ext cx="2336400" cy="441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43" name="Google Shape;243;p13"/>
          <p:cNvSpPr txBox="1">
            <a:spLocks noGrp="1"/>
          </p:cNvSpPr>
          <p:nvPr>
            <p:ph type="subTitle" idx="14"/>
          </p:nvPr>
        </p:nvSpPr>
        <p:spPr>
          <a:xfrm>
            <a:off x="2061900" y="4000803"/>
            <a:ext cx="23364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44" name="Google Shape;244;p13"/>
          <p:cNvSpPr txBox="1">
            <a:spLocks noGrp="1"/>
          </p:cNvSpPr>
          <p:nvPr>
            <p:ph type="title" idx="15" hasCustomPrompt="1"/>
          </p:nvPr>
        </p:nvSpPr>
        <p:spPr>
          <a:xfrm rot="1210">
            <a:off x="5487675" y="2976525"/>
            <a:ext cx="852300" cy="658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000"/>
              <a:buNone/>
              <a:defRPr sz="3000" b="1"/>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245" name="Google Shape;245;p13"/>
          <p:cNvSpPr txBox="1">
            <a:spLocks noGrp="1"/>
          </p:cNvSpPr>
          <p:nvPr>
            <p:ph type="title" idx="16"/>
          </p:nvPr>
        </p:nvSpPr>
        <p:spPr>
          <a:xfrm>
            <a:off x="4745700" y="3689557"/>
            <a:ext cx="2336400" cy="441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46" name="Google Shape;246;p13"/>
          <p:cNvSpPr txBox="1">
            <a:spLocks noGrp="1"/>
          </p:cNvSpPr>
          <p:nvPr>
            <p:ph type="subTitle" idx="17"/>
          </p:nvPr>
        </p:nvSpPr>
        <p:spPr>
          <a:xfrm>
            <a:off x="4745700" y="4000803"/>
            <a:ext cx="23364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47" name="Google Shape;247;p13"/>
          <p:cNvSpPr txBox="1">
            <a:spLocks noGrp="1"/>
          </p:cNvSpPr>
          <p:nvPr>
            <p:ph type="title" idx="18"/>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48"/>
        <p:cNvGrpSpPr/>
        <p:nvPr/>
      </p:nvGrpSpPr>
      <p:grpSpPr>
        <a:xfrm>
          <a:off x="0" y="0"/>
          <a:ext cx="0" cy="0"/>
          <a:chOff x="0" y="0"/>
          <a:chExt cx="0" cy="0"/>
        </a:xfrm>
      </p:grpSpPr>
      <p:pic>
        <p:nvPicPr>
          <p:cNvPr id="249" name="Google Shape;249;p14"/>
          <p:cNvPicPr preferRelativeResize="0"/>
          <p:nvPr/>
        </p:nvPicPr>
        <p:blipFill>
          <a:blip r:embed="rId2">
            <a:alphaModFix amt="20000"/>
          </a:blip>
          <a:stretch>
            <a:fillRect/>
          </a:stretch>
        </p:blipFill>
        <p:spPr>
          <a:xfrm>
            <a:off x="0" y="0"/>
            <a:ext cx="9143999" cy="5143500"/>
          </a:xfrm>
          <a:prstGeom prst="rect">
            <a:avLst/>
          </a:prstGeom>
          <a:noFill/>
          <a:ln>
            <a:noFill/>
          </a:ln>
        </p:spPr>
      </p:pic>
      <p:sp>
        <p:nvSpPr>
          <p:cNvPr id="250" name="Google Shape;250;p14"/>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4"/>
          <p:cNvSpPr txBox="1">
            <a:spLocks noGrp="1"/>
          </p:cNvSpPr>
          <p:nvPr>
            <p:ph type="title"/>
          </p:nvPr>
        </p:nvSpPr>
        <p:spPr>
          <a:xfrm rot="-978">
            <a:off x="1074460" y="3086297"/>
            <a:ext cx="3164400" cy="604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800"/>
              <a:buNone/>
              <a:defRPr sz="24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252" name="Google Shape;252;p14"/>
          <p:cNvSpPr txBox="1">
            <a:spLocks noGrp="1"/>
          </p:cNvSpPr>
          <p:nvPr>
            <p:ph type="subTitle" idx="1"/>
          </p:nvPr>
        </p:nvSpPr>
        <p:spPr>
          <a:xfrm>
            <a:off x="1074585" y="1452253"/>
            <a:ext cx="5834400" cy="1844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30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253"/>
        <p:cNvGrpSpPr/>
        <p:nvPr/>
      </p:nvGrpSpPr>
      <p:grpSpPr>
        <a:xfrm>
          <a:off x="0" y="0"/>
          <a:ext cx="0" cy="0"/>
          <a:chOff x="0" y="0"/>
          <a:chExt cx="0" cy="0"/>
        </a:xfrm>
      </p:grpSpPr>
      <p:pic>
        <p:nvPicPr>
          <p:cNvPr id="254" name="Google Shape;254;p15"/>
          <p:cNvPicPr preferRelativeResize="0"/>
          <p:nvPr/>
        </p:nvPicPr>
        <p:blipFill>
          <a:blip r:embed="rId2">
            <a:alphaModFix amt="20000"/>
          </a:blip>
          <a:stretch>
            <a:fillRect/>
          </a:stretch>
        </p:blipFill>
        <p:spPr>
          <a:xfrm>
            <a:off x="0" y="0"/>
            <a:ext cx="9143999" cy="5143500"/>
          </a:xfrm>
          <a:prstGeom prst="rect">
            <a:avLst/>
          </a:prstGeom>
          <a:noFill/>
          <a:ln>
            <a:noFill/>
          </a:ln>
        </p:spPr>
      </p:pic>
      <p:sp>
        <p:nvSpPr>
          <p:cNvPr id="255" name="Google Shape;255;p15"/>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5"/>
          <p:cNvSpPr txBox="1">
            <a:spLocks noGrp="1"/>
          </p:cNvSpPr>
          <p:nvPr>
            <p:ph type="title"/>
          </p:nvPr>
        </p:nvSpPr>
        <p:spPr>
          <a:xfrm flipH="1">
            <a:off x="2193700" y="2231325"/>
            <a:ext cx="3581700" cy="841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sz="43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7" name="Google Shape;257;p15"/>
          <p:cNvSpPr txBox="1">
            <a:spLocks noGrp="1"/>
          </p:cNvSpPr>
          <p:nvPr>
            <p:ph type="title" idx="2" hasCustomPrompt="1"/>
          </p:nvPr>
        </p:nvSpPr>
        <p:spPr>
          <a:xfrm flipH="1">
            <a:off x="6149886" y="2157850"/>
            <a:ext cx="1406100" cy="1390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75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58" name="Google Shape;258;p15"/>
          <p:cNvSpPr txBox="1">
            <a:spLocks noGrp="1"/>
          </p:cNvSpPr>
          <p:nvPr>
            <p:ph type="subTitle" idx="1"/>
          </p:nvPr>
        </p:nvSpPr>
        <p:spPr>
          <a:xfrm rot="-288" flipH="1">
            <a:off x="2193707" y="3011507"/>
            <a:ext cx="3581700" cy="4629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2">
  <p:cSld name="SECTION_HEADER_2">
    <p:spTree>
      <p:nvGrpSpPr>
        <p:cNvPr id="1" name="Shape 259"/>
        <p:cNvGrpSpPr/>
        <p:nvPr/>
      </p:nvGrpSpPr>
      <p:grpSpPr>
        <a:xfrm>
          <a:off x="0" y="0"/>
          <a:ext cx="0" cy="0"/>
          <a:chOff x="0" y="0"/>
          <a:chExt cx="0" cy="0"/>
        </a:xfrm>
      </p:grpSpPr>
      <p:pic>
        <p:nvPicPr>
          <p:cNvPr id="260" name="Google Shape;260;p16"/>
          <p:cNvPicPr preferRelativeResize="0"/>
          <p:nvPr/>
        </p:nvPicPr>
        <p:blipFill>
          <a:blip r:embed="rId2">
            <a:alphaModFix amt="20000"/>
          </a:blip>
          <a:stretch>
            <a:fillRect/>
          </a:stretch>
        </p:blipFill>
        <p:spPr>
          <a:xfrm>
            <a:off x="0" y="0"/>
            <a:ext cx="9143999" cy="5143500"/>
          </a:xfrm>
          <a:prstGeom prst="rect">
            <a:avLst/>
          </a:prstGeom>
          <a:noFill/>
          <a:ln>
            <a:noFill/>
          </a:ln>
        </p:spPr>
      </p:pic>
      <p:sp>
        <p:nvSpPr>
          <p:cNvPr id="261" name="Google Shape;261;p16"/>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6"/>
          <p:cNvSpPr txBox="1">
            <a:spLocks noGrp="1"/>
          </p:cNvSpPr>
          <p:nvPr>
            <p:ph type="title"/>
          </p:nvPr>
        </p:nvSpPr>
        <p:spPr>
          <a:xfrm>
            <a:off x="2292503" y="2748513"/>
            <a:ext cx="3581700" cy="841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43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3" name="Google Shape;263;p16"/>
          <p:cNvSpPr txBox="1">
            <a:spLocks noGrp="1"/>
          </p:cNvSpPr>
          <p:nvPr>
            <p:ph type="title" idx="2" hasCustomPrompt="1"/>
          </p:nvPr>
        </p:nvSpPr>
        <p:spPr>
          <a:xfrm>
            <a:off x="2415800" y="988313"/>
            <a:ext cx="1406100" cy="1390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75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64" name="Google Shape;264;p16"/>
          <p:cNvSpPr txBox="1">
            <a:spLocks noGrp="1"/>
          </p:cNvSpPr>
          <p:nvPr>
            <p:ph type="subTitle" idx="1"/>
          </p:nvPr>
        </p:nvSpPr>
        <p:spPr>
          <a:xfrm rot="288">
            <a:off x="2292504" y="3528695"/>
            <a:ext cx="3581700" cy="4629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3">
  <p:cSld name="SECTION_HEADER_3">
    <p:spTree>
      <p:nvGrpSpPr>
        <p:cNvPr id="1" name="Shape 265"/>
        <p:cNvGrpSpPr/>
        <p:nvPr/>
      </p:nvGrpSpPr>
      <p:grpSpPr>
        <a:xfrm>
          <a:off x="0" y="0"/>
          <a:ext cx="0" cy="0"/>
          <a:chOff x="0" y="0"/>
          <a:chExt cx="0" cy="0"/>
        </a:xfrm>
      </p:grpSpPr>
      <p:pic>
        <p:nvPicPr>
          <p:cNvPr id="266" name="Google Shape;266;p17"/>
          <p:cNvPicPr preferRelativeResize="0"/>
          <p:nvPr/>
        </p:nvPicPr>
        <p:blipFill>
          <a:blip r:embed="rId2">
            <a:alphaModFix amt="20000"/>
          </a:blip>
          <a:stretch>
            <a:fillRect/>
          </a:stretch>
        </p:blipFill>
        <p:spPr>
          <a:xfrm>
            <a:off x="0" y="0"/>
            <a:ext cx="9143999" cy="5143500"/>
          </a:xfrm>
          <a:prstGeom prst="rect">
            <a:avLst/>
          </a:prstGeom>
          <a:noFill/>
          <a:ln>
            <a:noFill/>
          </a:ln>
        </p:spPr>
      </p:pic>
      <p:sp>
        <p:nvSpPr>
          <p:cNvPr id="267" name="Google Shape;267;p17"/>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7"/>
          <p:cNvSpPr txBox="1">
            <a:spLocks noGrp="1"/>
          </p:cNvSpPr>
          <p:nvPr>
            <p:ph type="title"/>
          </p:nvPr>
        </p:nvSpPr>
        <p:spPr>
          <a:xfrm>
            <a:off x="2612528" y="1301975"/>
            <a:ext cx="3581700" cy="841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sz="43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9" name="Google Shape;269;p17"/>
          <p:cNvSpPr txBox="1">
            <a:spLocks noGrp="1"/>
          </p:cNvSpPr>
          <p:nvPr>
            <p:ph type="title" idx="2" hasCustomPrompt="1"/>
          </p:nvPr>
        </p:nvSpPr>
        <p:spPr>
          <a:xfrm>
            <a:off x="4664825" y="3210175"/>
            <a:ext cx="1406100" cy="1390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75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70" name="Google Shape;270;p17"/>
          <p:cNvSpPr txBox="1">
            <a:spLocks noGrp="1"/>
          </p:cNvSpPr>
          <p:nvPr>
            <p:ph type="subTitle" idx="1"/>
          </p:nvPr>
        </p:nvSpPr>
        <p:spPr>
          <a:xfrm rot="288">
            <a:off x="2612536" y="2082170"/>
            <a:ext cx="3581700" cy="4629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4">
  <p:cSld name="SECTION_HEADER_4">
    <p:spTree>
      <p:nvGrpSpPr>
        <p:cNvPr id="1" name="Shape 271"/>
        <p:cNvGrpSpPr/>
        <p:nvPr/>
      </p:nvGrpSpPr>
      <p:grpSpPr>
        <a:xfrm>
          <a:off x="0" y="0"/>
          <a:ext cx="0" cy="0"/>
          <a:chOff x="0" y="0"/>
          <a:chExt cx="0" cy="0"/>
        </a:xfrm>
      </p:grpSpPr>
      <p:pic>
        <p:nvPicPr>
          <p:cNvPr id="272" name="Google Shape;272;p18"/>
          <p:cNvPicPr preferRelativeResize="0"/>
          <p:nvPr/>
        </p:nvPicPr>
        <p:blipFill>
          <a:blip r:embed="rId2">
            <a:alphaModFix amt="20000"/>
          </a:blip>
          <a:stretch>
            <a:fillRect/>
          </a:stretch>
        </p:blipFill>
        <p:spPr>
          <a:xfrm>
            <a:off x="0" y="0"/>
            <a:ext cx="9143999" cy="5143500"/>
          </a:xfrm>
          <a:prstGeom prst="rect">
            <a:avLst/>
          </a:prstGeom>
          <a:noFill/>
          <a:ln>
            <a:noFill/>
          </a:ln>
        </p:spPr>
      </p:pic>
      <p:sp>
        <p:nvSpPr>
          <p:cNvPr id="273" name="Google Shape;273;p18"/>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8"/>
          <p:cNvSpPr txBox="1">
            <a:spLocks noGrp="1"/>
          </p:cNvSpPr>
          <p:nvPr>
            <p:ph type="title"/>
          </p:nvPr>
        </p:nvSpPr>
        <p:spPr>
          <a:xfrm>
            <a:off x="2694338" y="2743352"/>
            <a:ext cx="35817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3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75" name="Google Shape;275;p18"/>
          <p:cNvSpPr txBox="1">
            <a:spLocks noGrp="1"/>
          </p:cNvSpPr>
          <p:nvPr>
            <p:ph type="title" idx="2" hasCustomPrompt="1"/>
          </p:nvPr>
        </p:nvSpPr>
        <p:spPr>
          <a:xfrm>
            <a:off x="3782134" y="1102667"/>
            <a:ext cx="1406100" cy="1390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75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76" name="Google Shape;276;p18"/>
          <p:cNvSpPr txBox="1">
            <a:spLocks noGrp="1"/>
          </p:cNvSpPr>
          <p:nvPr>
            <p:ph type="subTitle" idx="1"/>
          </p:nvPr>
        </p:nvSpPr>
        <p:spPr>
          <a:xfrm rot="288">
            <a:off x="2694342" y="3523538"/>
            <a:ext cx="3581700" cy="4629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BLANK_1_2">
    <p:spTree>
      <p:nvGrpSpPr>
        <p:cNvPr id="1" name="Shape 277"/>
        <p:cNvGrpSpPr/>
        <p:nvPr/>
      </p:nvGrpSpPr>
      <p:grpSpPr>
        <a:xfrm>
          <a:off x="0" y="0"/>
          <a:ext cx="0" cy="0"/>
          <a:chOff x="0" y="0"/>
          <a:chExt cx="0" cy="0"/>
        </a:xfrm>
      </p:grpSpPr>
      <p:pic>
        <p:nvPicPr>
          <p:cNvPr id="278" name="Google Shape;278;p19"/>
          <p:cNvPicPr preferRelativeResize="0"/>
          <p:nvPr/>
        </p:nvPicPr>
        <p:blipFill>
          <a:blip r:embed="rId2">
            <a:alphaModFix amt="20000"/>
          </a:blip>
          <a:stretch>
            <a:fillRect/>
          </a:stretch>
        </p:blipFill>
        <p:spPr>
          <a:xfrm>
            <a:off x="0" y="0"/>
            <a:ext cx="9143999" cy="5143500"/>
          </a:xfrm>
          <a:prstGeom prst="rect">
            <a:avLst/>
          </a:prstGeom>
          <a:noFill/>
          <a:ln>
            <a:noFill/>
          </a:ln>
        </p:spPr>
      </p:pic>
      <p:grpSp>
        <p:nvGrpSpPr>
          <p:cNvPr id="279" name="Google Shape;279;p19"/>
          <p:cNvGrpSpPr/>
          <p:nvPr/>
        </p:nvGrpSpPr>
        <p:grpSpPr>
          <a:xfrm>
            <a:off x="235625" y="217325"/>
            <a:ext cx="8672643" cy="4444445"/>
            <a:chOff x="235625" y="217325"/>
            <a:chExt cx="8672643" cy="4444445"/>
          </a:xfrm>
        </p:grpSpPr>
        <p:sp>
          <p:nvSpPr>
            <p:cNvPr id="280" name="Google Shape;280;p19"/>
            <p:cNvSpPr/>
            <p:nvPr/>
          </p:nvSpPr>
          <p:spPr>
            <a:xfrm>
              <a:off x="235638" y="217325"/>
              <a:ext cx="8672630" cy="4444445"/>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9"/>
            <p:cNvSpPr/>
            <p:nvPr/>
          </p:nvSpPr>
          <p:spPr>
            <a:xfrm>
              <a:off x="235625" y="217388"/>
              <a:ext cx="8672630" cy="232225"/>
            </a:xfrm>
            <a:custGeom>
              <a:avLst/>
              <a:gdLst/>
              <a:ahLst/>
              <a:cxnLst/>
              <a:rect l="l" t="t" r="r" b="b"/>
              <a:pathLst>
                <a:path w="107835" h="6203" extrusionOk="0">
                  <a:moveTo>
                    <a:pt x="1" y="1"/>
                  </a:moveTo>
                  <a:lnTo>
                    <a:pt x="1" y="6203"/>
                  </a:lnTo>
                  <a:lnTo>
                    <a:pt x="107835" y="6203"/>
                  </a:lnTo>
                  <a:lnTo>
                    <a:pt x="107835" y="1"/>
                  </a:lnTo>
                  <a:close/>
                </a:path>
              </a:pathLst>
            </a:custGeom>
            <a:solidFill>
              <a:schemeClr val="dk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9"/>
            <p:cNvSpPr/>
            <p:nvPr/>
          </p:nvSpPr>
          <p:spPr>
            <a:xfrm>
              <a:off x="313398" y="276934"/>
              <a:ext cx="2240568" cy="113094"/>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 name="Google Shape;283;p19"/>
            <p:cNvGrpSpPr/>
            <p:nvPr/>
          </p:nvGrpSpPr>
          <p:grpSpPr>
            <a:xfrm>
              <a:off x="8256246" y="249115"/>
              <a:ext cx="601489" cy="169267"/>
              <a:chOff x="2048572" y="3228800"/>
              <a:chExt cx="542175" cy="152575"/>
            </a:xfrm>
          </p:grpSpPr>
          <p:sp>
            <p:nvSpPr>
              <p:cNvPr id="284" name="Google Shape;284;p19"/>
              <p:cNvSpPr/>
              <p:nvPr/>
            </p:nvSpPr>
            <p:spPr>
              <a:xfrm>
                <a:off x="24381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9"/>
              <p:cNvSpPr/>
              <p:nvPr/>
            </p:nvSpPr>
            <p:spPr>
              <a:xfrm>
                <a:off x="22487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9"/>
              <p:cNvSpPr/>
              <p:nvPr/>
            </p:nvSpPr>
            <p:spPr>
              <a:xfrm>
                <a:off x="2048572"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9"/>
              <p:cNvSpPr/>
              <p:nvPr/>
            </p:nvSpPr>
            <p:spPr>
              <a:xfrm>
                <a:off x="2272347"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9"/>
              <p:cNvSpPr/>
              <p:nvPr/>
            </p:nvSpPr>
            <p:spPr>
              <a:xfrm>
                <a:off x="2456547"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9"/>
              <p:cNvSpPr/>
              <p:nvPr/>
            </p:nvSpPr>
            <p:spPr>
              <a:xfrm>
                <a:off x="2458547"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9"/>
              <p:cNvSpPr/>
              <p:nvPr/>
            </p:nvSpPr>
            <p:spPr>
              <a:xfrm>
                <a:off x="2079072"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1" name="Google Shape;291;p19"/>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9"/>
          <p:cNvSpPr txBox="1">
            <a:spLocks noGrp="1"/>
          </p:cNvSpPr>
          <p:nvPr>
            <p:ph type="subTitle" idx="1"/>
          </p:nvPr>
        </p:nvSpPr>
        <p:spPr>
          <a:xfrm>
            <a:off x="720000" y="2731900"/>
            <a:ext cx="3092100" cy="90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93" name="Google Shape;293;p19"/>
          <p:cNvSpPr txBox="1">
            <a:spLocks noGrp="1"/>
          </p:cNvSpPr>
          <p:nvPr>
            <p:ph type="title"/>
          </p:nvPr>
        </p:nvSpPr>
        <p:spPr>
          <a:xfrm>
            <a:off x="720000" y="2201950"/>
            <a:ext cx="3092100" cy="634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TITLE_AND_TWO_COLUMNS_1_1_1">
    <p:spTree>
      <p:nvGrpSpPr>
        <p:cNvPr id="1" name="Shape 294"/>
        <p:cNvGrpSpPr/>
        <p:nvPr/>
      </p:nvGrpSpPr>
      <p:grpSpPr>
        <a:xfrm>
          <a:off x="0" y="0"/>
          <a:ext cx="0" cy="0"/>
          <a:chOff x="0" y="0"/>
          <a:chExt cx="0" cy="0"/>
        </a:xfrm>
      </p:grpSpPr>
      <p:pic>
        <p:nvPicPr>
          <p:cNvPr id="295" name="Google Shape;295;p20"/>
          <p:cNvPicPr preferRelativeResize="0"/>
          <p:nvPr/>
        </p:nvPicPr>
        <p:blipFill>
          <a:blip r:embed="rId2">
            <a:alphaModFix amt="20000"/>
          </a:blip>
          <a:stretch>
            <a:fillRect/>
          </a:stretch>
        </p:blipFill>
        <p:spPr>
          <a:xfrm>
            <a:off x="0" y="0"/>
            <a:ext cx="9143999" cy="5143500"/>
          </a:xfrm>
          <a:prstGeom prst="rect">
            <a:avLst/>
          </a:prstGeom>
          <a:noFill/>
          <a:ln>
            <a:noFill/>
          </a:ln>
        </p:spPr>
      </p:pic>
      <p:grpSp>
        <p:nvGrpSpPr>
          <p:cNvPr id="296" name="Google Shape;296;p20"/>
          <p:cNvGrpSpPr/>
          <p:nvPr/>
        </p:nvGrpSpPr>
        <p:grpSpPr>
          <a:xfrm>
            <a:off x="235625" y="217325"/>
            <a:ext cx="8672643" cy="4444445"/>
            <a:chOff x="235625" y="217325"/>
            <a:chExt cx="8672643" cy="4444445"/>
          </a:xfrm>
        </p:grpSpPr>
        <p:sp>
          <p:nvSpPr>
            <p:cNvPr id="297" name="Google Shape;297;p20"/>
            <p:cNvSpPr/>
            <p:nvPr/>
          </p:nvSpPr>
          <p:spPr>
            <a:xfrm>
              <a:off x="235638" y="217325"/>
              <a:ext cx="8672630" cy="4444445"/>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0"/>
            <p:cNvSpPr/>
            <p:nvPr/>
          </p:nvSpPr>
          <p:spPr>
            <a:xfrm>
              <a:off x="235625" y="217388"/>
              <a:ext cx="8672630" cy="232225"/>
            </a:xfrm>
            <a:custGeom>
              <a:avLst/>
              <a:gdLst/>
              <a:ahLst/>
              <a:cxnLst/>
              <a:rect l="l" t="t" r="r" b="b"/>
              <a:pathLst>
                <a:path w="107835" h="6203" extrusionOk="0">
                  <a:moveTo>
                    <a:pt x="1" y="1"/>
                  </a:moveTo>
                  <a:lnTo>
                    <a:pt x="1" y="6203"/>
                  </a:lnTo>
                  <a:lnTo>
                    <a:pt x="107835" y="6203"/>
                  </a:lnTo>
                  <a:lnTo>
                    <a:pt x="107835" y="1"/>
                  </a:lnTo>
                  <a:close/>
                </a:path>
              </a:pathLst>
            </a:custGeom>
            <a:solidFill>
              <a:schemeClr val="dk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0"/>
            <p:cNvSpPr/>
            <p:nvPr/>
          </p:nvSpPr>
          <p:spPr>
            <a:xfrm>
              <a:off x="313398" y="276934"/>
              <a:ext cx="2240568" cy="113094"/>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 name="Google Shape;300;p20"/>
            <p:cNvGrpSpPr/>
            <p:nvPr/>
          </p:nvGrpSpPr>
          <p:grpSpPr>
            <a:xfrm>
              <a:off x="8256246" y="249115"/>
              <a:ext cx="601489" cy="169267"/>
              <a:chOff x="2048572" y="3228800"/>
              <a:chExt cx="542175" cy="152575"/>
            </a:xfrm>
          </p:grpSpPr>
          <p:sp>
            <p:nvSpPr>
              <p:cNvPr id="301" name="Google Shape;301;p20"/>
              <p:cNvSpPr/>
              <p:nvPr/>
            </p:nvSpPr>
            <p:spPr>
              <a:xfrm>
                <a:off x="24381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0"/>
              <p:cNvSpPr/>
              <p:nvPr/>
            </p:nvSpPr>
            <p:spPr>
              <a:xfrm>
                <a:off x="22487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0"/>
              <p:cNvSpPr/>
              <p:nvPr/>
            </p:nvSpPr>
            <p:spPr>
              <a:xfrm>
                <a:off x="2048572"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0"/>
              <p:cNvSpPr/>
              <p:nvPr/>
            </p:nvSpPr>
            <p:spPr>
              <a:xfrm>
                <a:off x="2272347"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0"/>
              <p:cNvSpPr/>
              <p:nvPr/>
            </p:nvSpPr>
            <p:spPr>
              <a:xfrm>
                <a:off x="2456547"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0"/>
              <p:cNvSpPr/>
              <p:nvPr/>
            </p:nvSpPr>
            <p:spPr>
              <a:xfrm>
                <a:off x="2458547"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0"/>
              <p:cNvSpPr/>
              <p:nvPr/>
            </p:nvSpPr>
            <p:spPr>
              <a:xfrm>
                <a:off x="2079072"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8" name="Google Shape;308;p20"/>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0"/>
          <p:cNvSpPr txBox="1">
            <a:spLocks noGrp="1"/>
          </p:cNvSpPr>
          <p:nvPr>
            <p:ph type="subTitle" idx="1"/>
          </p:nvPr>
        </p:nvSpPr>
        <p:spPr>
          <a:xfrm>
            <a:off x="1617713" y="2251050"/>
            <a:ext cx="3092100" cy="793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10" name="Google Shape;310;p20"/>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4"/>
        <p:cNvGrpSpPr/>
        <p:nvPr/>
      </p:nvGrpSpPr>
      <p:grpSpPr>
        <a:xfrm>
          <a:off x="0" y="0"/>
          <a:ext cx="0" cy="0"/>
          <a:chOff x="0" y="0"/>
          <a:chExt cx="0" cy="0"/>
        </a:xfrm>
      </p:grpSpPr>
      <p:pic>
        <p:nvPicPr>
          <p:cNvPr id="35" name="Google Shape;35;p3"/>
          <p:cNvPicPr preferRelativeResize="0"/>
          <p:nvPr/>
        </p:nvPicPr>
        <p:blipFill>
          <a:blip r:embed="rId2">
            <a:alphaModFix amt="20000"/>
          </a:blip>
          <a:stretch>
            <a:fillRect/>
          </a:stretch>
        </p:blipFill>
        <p:spPr>
          <a:xfrm>
            <a:off x="0" y="0"/>
            <a:ext cx="9143999" cy="5143500"/>
          </a:xfrm>
          <a:prstGeom prst="rect">
            <a:avLst/>
          </a:prstGeom>
          <a:noFill/>
          <a:ln>
            <a:noFill/>
          </a:ln>
        </p:spPr>
      </p:pic>
      <p:sp>
        <p:nvSpPr>
          <p:cNvPr id="36" name="Google Shape;36;p3"/>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txBox="1">
            <a:spLocks noGrp="1"/>
          </p:cNvSpPr>
          <p:nvPr>
            <p:ph type="title"/>
          </p:nvPr>
        </p:nvSpPr>
        <p:spPr>
          <a:xfrm>
            <a:off x="3004086" y="1910013"/>
            <a:ext cx="46263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8" name="Google Shape;38;p3"/>
          <p:cNvSpPr txBox="1">
            <a:spLocks noGrp="1"/>
          </p:cNvSpPr>
          <p:nvPr>
            <p:ph type="title" idx="2" hasCustomPrompt="1"/>
          </p:nvPr>
        </p:nvSpPr>
        <p:spPr>
          <a:xfrm>
            <a:off x="1223500" y="1929238"/>
            <a:ext cx="1406100" cy="1390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75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9" name="Google Shape;39;p3"/>
          <p:cNvSpPr txBox="1">
            <a:spLocks noGrp="1"/>
          </p:cNvSpPr>
          <p:nvPr>
            <p:ph type="subTitle" idx="1"/>
          </p:nvPr>
        </p:nvSpPr>
        <p:spPr>
          <a:xfrm rot="288">
            <a:off x="3004079" y="2690207"/>
            <a:ext cx="3581700" cy="4629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1">
  <p:cSld name="TITLE_AND_BODY_1">
    <p:spTree>
      <p:nvGrpSpPr>
        <p:cNvPr id="1" name="Shape 311"/>
        <p:cNvGrpSpPr/>
        <p:nvPr/>
      </p:nvGrpSpPr>
      <p:grpSpPr>
        <a:xfrm>
          <a:off x="0" y="0"/>
          <a:ext cx="0" cy="0"/>
          <a:chOff x="0" y="0"/>
          <a:chExt cx="0" cy="0"/>
        </a:xfrm>
      </p:grpSpPr>
      <p:pic>
        <p:nvPicPr>
          <p:cNvPr id="312" name="Google Shape;312;p21"/>
          <p:cNvPicPr preferRelativeResize="0"/>
          <p:nvPr/>
        </p:nvPicPr>
        <p:blipFill>
          <a:blip r:embed="rId2">
            <a:alphaModFix amt="20000"/>
          </a:blip>
          <a:stretch>
            <a:fillRect/>
          </a:stretch>
        </p:blipFill>
        <p:spPr>
          <a:xfrm>
            <a:off x="0" y="0"/>
            <a:ext cx="9143999" cy="5143500"/>
          </a:xfrm>
          <a:prstGeom prst="rect">
            <a:avLst/>
          </a:prstGeom>
          <a:noFill/>
          <a:ln>
            <a:noFill/>
          </a:ln>
        </p:spPr>
      </p:pic>
      <p:grpSp>
        <p:nvGrpSpPr>
          <p:cNvPr id="313" name="Google Shape;313;p21"/>
          <p:cNvGrpSpPr/>
          <p:nvPr/>
        </p:nvGrpSpPr>
        <p:grpSpPr>
          <a:xfrm>
            <a:off x="235625" y="217325"/>
            <a:ext cx="8672643" cy="4444445"/>
            <a:chOff x="235625" y="217325"/>
            <a:chExt cx="8672643" cy="4444445"/>
          </a:xfrm>
        </p:grpSpPr>
        <p:sp>
          <p:nvSpPr>
            <p:cNvPr id="314" name="Google Shape;314;p21"/>
            <p:cNvSpPr/>
            <p:nvPr/>
          </p:nvSpPr>
          <p:spPr>
            <a:xfrm>
              <a:off x="235638" y="217325"/>
              <a:ext cx="8672630" cy="4444445"/>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1"/>
            <p:cNvSpPr/>
            <p:nvPr/>
          </p:nvSpPr>
          <p:spPr>
            <a:xfrm>
              <a:off x="235625" y="217388"/>
              <a:ext cx="8672630" cy="232225"/>
            </a:xfrm>
            <a:custGeom>
              <a:avLst/>
              <a:gdLst/>
              <a:ahLst/>
              <a:cxnLst/>
              <a:rect l="l" t="t" r="r" b="b"/>
              <a:pathLst>
                <a:path w="107835" h="6203" extrusionOk="0">
                  <a:moveTo>
                    <a:pt x="1" y="1"/>
                  </a:moveTo>
                  <a:lnTo>
                    <a:pt x="1" y="6203"/>
                  </a:lnTo>
                  <a:lnTo>
                    <a:pt x="107835" y="6203"/>
                  </a:lnTo>
                  <a:lnTo>
                    <a:pt x="107835" y="1"/>
                  </a:lnTo>
                  <a:close/>
                </a:path>
              </a:pathLst>
            </a:custGeom>
            <a:solidFill>
              <a:schemeClr val="accent3"/>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1"/>
            <p:cNvSpPr/>
            <p:nvPr/>
          </p:nvSpPr>
          <p:spPr>
            <a:xfrm>
              <a:off x="313398" y="276934"/>
              <a:ext cx="2240568" cy="113094"/>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 name="Google Shape;317;p21"/>
            <p:cNvGrpSpPr/>
            <p:nvPr/>
          </p:nvGrpSpPr>
          <p:grpSpPr>
            <a:xfrm>
              <a:off x="8256246" y="249115"/>
              <a:ext cx="601489" cy="169267"/>
              <a:chOff x="2048572" y="3228800"/>
              <a:chExt cx="542175" cy="152575"/>
            </a:xfrm>
          </p:grpSpPr>
          <p:sp>
            <p:nvSpPr>
              <p:cNvPr id="318" name="Google Shape;318;p21"/>
              <p:cNvSpPr/>
              <p:nvPr/>
            </p:nvSpPr>
            <p:spPr>
              <a:xfrm>
                <a:off x="24381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1"/>
              <p:cNvSpPr/>
              <p:nvPr/>
            </p:nvSpPr>
            <p:spPr>
              <a:xfrm>
                <a:off x="22487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1"/>
              <p:cNvSpPr/>
              <p:nvPr/>
            </p:nvSpPr>
            <p:spPr>
              <a:xfrm>
                <a:off x="2048572"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1"/>
              <p:cNvSpPr/>
              <p:nvPr/>
            </p:nvSpPr>
            <p:spPr>
              <a:xfrm>
                <a:off x="2272347"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1"/>
              <p:cNvSpPr/>
              <p:nvPr/>
            </p:nvSpPr>
            <p:spPr>
              <a:xfrm>
                <a:off x="2456547"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1"/>
              <p:cNvSpPr/>
              <p:nvPr/>
            </p:nvSpPr>
            <p:spPr>
              <a:xfrm>
                <a:off x="2458547"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1"/>
              <p:cNvSpPr/>
              <p:nvPr/>
            </p:nvSpPr>
            <p:spPr>
              <a:xfrm>
                <a:off x="2079072"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5" name="Google Shape;325;p21"/>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1"/>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327" name="Google Shape;327;p21"/>
          <p:cNvGrpSpPr/>
          <p:nvPr/>
        </p:nvGrpSpPr>
        <p:grpSpPr>
          <a:xfrm flipH="1">
            <a:off x="342113" y="4129522"/>
            <a:ext cx="273848" cy="408090"/>
            <a:chOff x="2087900" y="2665800"/>
            <a:chExt cx="232350" cy="346250"/>
          </a:xfrm>
        </p:grpSpPr>
        <p:sp>
          <p:nvSpPr>
            <p:cNvPr id="328" name="Google Shape;328;p21"/>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1"/>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 name="Google Shape;330;p21"/>
          <p:cNvGrpSpPr/>
          <p:nvPr/>
        </p:nvGrpSpPr>
        <p:grpSpPr>
          <a:xfrm flipH="1">
            <a:off x="342113" y="3553157"/>
            <a:ext cx="273848" cy="408090"/>
            <a:chOff x="2087900" y="2665800"/>
            <a:chExt cx="232350" cy="346250"/>
          </a:xfrm>
        </p:grpSpPr>
        <p:sp>
          <p:nvSpPr>
            <p:cNvPr id="331" name="Google Shape;331;p21"/>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1"/>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 name="Google Shape;333;p21"/>
          <p:cNvGrpSpPr/>
          <p:nvPr/>
        </p:nvGrpSpPr>
        <p:grpSpPr>
          <a:xfrm flipH="1">
            <a:off x="342113" y="2976791"/>
            <a:ext cx="273848" cy="408090"/>
            <a:chOff x="2087900" y="2665800"/>
            <a:chExt cx="232350" cy="346250"/>
          </a:xfrm>
        </p:grpSpPr>
        <p:sp>
          <p:nvSpPr>
            <p:cNvPr id="334" name="Google Shape;334;p21"/>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1"/>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2">
  <p:cSld name="TITLE_AND_TWO_COLUMNS_1_1">
    <p:spTree>
      <p:nvGrpSpPr>
        <p:cNvPr id="1" name="Shape 336"/>
        <p:cNvGrpSpPr/>
        <p:nvPr/>
      </p:nvGrpSpPr>
      <p:grpSpPr>
        <a:xfrm>
          <a:off x="0" y="0"/>
          <a:ext cx="0" cy="0"/>
          <a:chOff x="0" y="0"/>
          <a:chExt cx="0" cy="0"/>
        </a:xfrm>
      </p:grpSpPr>
      <p:pic>
        <p:nvPicPr>
          <p:cNvPr id="337" name="Google Shape;337;p22"/>
          <p:cNvPicPr preferRelativeResize="0"/>
          <p:nvPr/>
        </p:nvPicPr>
        <p:blipFill>
          <a:blip r:embed="rId2">
            <a:alphaModFix amt="20000"/>
          </a:blip>
          <a:stretch>
            <a:fillRect/>
          </a:stretch>
        </p:blipFill>
        <p:spPr>
          <a:xfrm>
            <a:off x="0" y="0"/>
            <a:ext cx="9143999" cy="5143500"/>
          </a:xfrm>
          <a:prstGeom prst="rect">
            <a:avLst/>
          </a:prstGeom>
          <a:noFill/>
          <a:ln>
            <a:noFill/>
          </a:ln>
        </p:spPr>
      </p:pic>
      <p:grpSp>
        <p:nvGrpSpPr>
          <p:cNvPr id="338" name="Google Shape;338;p22"/>
          <p:cNvGrpSpPr/>
          <p:nvPr/>
        </p:nvGrpSpPr>
        <p:grpSpPr>
          <a:xfrm>
            <a:off x="235625" y="217325"/>
            <a:ext cx="8672643" cy="4444445"/>
            <a:chOff x="235625" y="217325"/>
            <a:chExt cx="8672643" cy="4444445"/>
          </a:xfrm>
        </p:grpSpPr>
        <p:sp>
          <p:nvSpPr>
            <p:cNvPr id="339" name="Google Shape;339;p22"/>
            <p:cNvSpPr/>
            <p:nvPr/>
          </p:nvSpPr>
          <p:spPr>
            <a:xfrm>
              <a:off x="235638" y="217325"/>
              <a:ext cx="8672630" cy="4444445"/>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2"/>
            <p:cNvSpPr/>
            <p:nvPr/>
          </p:nvSpPr>
          <p:spPr>
            <a:xfrm>
              <a:off x="235625" y="217388"/>
              <a:ext cx="8672630" cy="232225"/>
            </a:xfrm>
            <a:custGeom>
              <a:avLst/>
              <a:gdLst/>
              <a:ahLst/>
              <a:cxnLst/>
              <a:rect l="l" t="t" r="r" b="b"/>
              <a:pathLst>
                <a:path w="107835" h="6203" extrusionOk="0">
                  <a:moveTo>
                    <a:pt x="1" y="1"/>
                  </a:moveTo>
                  <a:lnTo>
                    <a:pt x="1" y="6203"/>
                  </a:lnTo>
                  <a:lnTo>
                    <a:pt x="107835" y="6203"/>
                  </a:lnTo>
                  <a:lnTo>
                    <a:pt x="107835" y="1"/>
                  </a:lnTo>
                  <a:close/>
                </a:path>
              </a:pathLst>
            </a:custGeom>
            <a:solidFill>
              <a:schemeClr val="dk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2"/>
            <p:cNvSpPr/>
            <p:nvPr/>
          </p:nvSpPr>
          <p:spPr>
            <a:xfrm>
              <a:off x="313398" y="276934"/>
              <a:ext cx="2240568" cy="113094"/>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2" name="Google Shape;342;p22"/>
            <p:cNvGrpSpPr/>
            <p:nvPr/>
          </p:nvGrpSpPr>
          <p:grpSpPr>
            <a:xfrm>
              <a:off x="8256246" y="249115"/>
              <a:ext cx="601489" cy="169267"/>
              <a:chOff x="2048572" y="3228800"/>
              <a:chExt cx="542175" cy="152575"/>
            </a:xfrm>
          </p:grpSpPr>
          <p:sp>
            <p:nvSpPr>
              <p:cNvPr id="343" name="Google Shape;343;p22"/>
              <p:cNvSpPr/>
              <p:nvPr/>
            </p:nvSpPr>
            <p:spPr>
              <a:xfrm>
                <a:off x="24381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2"/>
              <p:cNvSpPr/>
              <p:nvPr/>
            </p:nvSpPr>
            <p:spPr>
              <a:xfrm>
                <a:off x="22487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2"/>
              <p:cNvSpPr/>
              <p:nvPr/>
            </p:nvSpPr>
            <p:spPr>
              <a:xfrm>
                <a:off x="2048572"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2"/>
              <p:cNvSpPr/>
              <p:nvPr/>
            </p:nvSpPr>
            <p:spPr>
              <a:xfrm>
                <a:off x="2272347"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2"/>
              <p:cNvSpPr/>
              <p:nvPr/>
            </p:nvSpPr>
            <p:spPr>
              <a:xfrm>
                <a:off x="2456547"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2"/>
              <p:cNvSpPr/>
              <p:nvPr/>
            </p:nvSpPr>
            <p:spPr>
              <a:xfrm>
                <a:off x="2458547"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2"/>
              <p:cNvSpPr/>
              <p:nvPr/>
            </p:nvSpPr>
            <p:spPr>
              <a:xfrm>
                <a:off x="2079072"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0" name="Google Shape;350;p22"/>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2"/>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1">
  <p:cSld name="TITLE_AND_BODY_1_1">
    <p:spTree>
      <p:nvGrpSpPr>
        <p:cNvPr id="1" name="Shape 352"/>
        <p:cNvGrpSpPr/>
        <p:nvPr/>
      </p:nvGrpSpPr>
      <p:grpSpPr>
        <a:xfrm>
          <a:off x="0" y="0"/>
          <a:ext cx="0" cy="0"/>
          <a:chOff x="0" y="0"/>
          <a:chExt cx="0" cy="0"/>
        </a:xfrm>
      </p:grpSpPr>
      <p:pic>
        <p:nvPicPr>
          <p:cNvPr id="353" name="Google Shape;353;p23"/>
          <p:cNvPicPr preferRelativeResize="0"/>
          <p:nvPr/>
        </p:nvPicPr>
        <p:blipFill>
          <a:blip r:embed="rId2">
            <a:alphaModFix amt="20000"/>
          </a:blip>
          <a:stretch>
            <a:fillRect/>
          </a:stretch>
        </p:blipFill>
        <p:spPr>
          <a:xfrm>
            <a:off x="0" y="0"/>
            <a:ext cx="9143999" cy="5143500"/>
          </a:xfrm>
          <a:prstGeom prst="rect">
            <a:avLst/>
          </a:prstGeom>
          <a:noFill/>
          <a:ln>
            <a:noFill/>
          </a:ln>
        </p:spPr>
      </p:pic>
      <p:grpSp>
        <p:nvGrpSpPr>
          <p:cNvPr id="354" name="Google Shape;354;p23"/>
          <p:cNvGrpSpPr/>
          <p:nvPr/>
        </p:nvGrpSpPr>
        <p:grpSpPr>
          <a:xfrm>
            <a:off x="235625" y="217325"/>
            <a:ext cx="8672643" cy="4444445"/>
            <a:chOff x="235625" y="217325"/>
            <a:chExt cx="8672643" cy="4444445"/>
          </a:xfrm>
        </p:grpSpPr>
        <p:sp>
          <p:nvSpPr>
            <p:cNvPr id="355" name="Google Shape;355;p23"/>
            <p:cNvSpPr/>
            <p:nvPr/>
          </p:nvSpPr>
          <p:spPr>
            <a:xfrm>
              <a:off x="235638" y="217325"/>
              <a:ext cx="8672630" cy="4444445"/>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3"/>
            <p:cNvSpPr/>
            <p:nvPr/>
          </p:nvSpPr>
          <p:spPr>
            <a:xfrm>
              <a:off x="235625" y="217388"/>
              <a:ext cx="8672630" cy="232225"/>
            </a:xfrm>
            <a:custGeom>
              <a:avLst/>
              <a:gdLst/>
              <a:ahLst/>
              <a:cxnLst/>
              <a:rect l="l" t="t" r="r" b="b"/>
              <a:pathLst>
                <a:path w="107835" h="6203" extrusionOk="0">
                  <a:moveTo>
                    <a:pt x="1" y="1"/>
                  </a:moveTo>
                  <a:lnTo>
                    <a:pt x="1" y="6203"/>
                  </a:lnTo>
                  <a:lnTo>
                    <a:pt x="107835" y="6203"/>
                  </a:lnTo>
                  <a:lnTo>
                    <a:pt x="107835" y="1"/>
                  </a:lnTo>
                  <a:close/>
                </a:path>
              </a:pathLst>
            </a:custGeom>
            <a:solidFill>
              <a:schemeClr val="accent3"/>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3"/>
            <p:cNvSpPr/>
            <p:nvPr/>
          </p:nvSpPr>
          <p:spPr>
            <a:xfrm>
              <a:off x="313398" y="276934"/>
              <a:ext cx="2240568" cy="113094"/>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 name="Google Shape;358;p23"/>
            <p:cNvGrpSpPr/>
            <p:nvPr/>
          </p:nvGrpSpPr>
          <p:grpSpPr>
            <a:xfrm>
              <a:off x="8256246" y="249115"/>
              <a:ext cx="601489" cy="169267"/>
              <a:chOff x="2048572" y="3228800"/>
              <a:chExt cx="542175" cy="152575"/>
            </a:xfrm>
          </p:grpSpPr>
          <p:sp>
            <p:nvSpPr>
              <p:cNvPr id="359" name="Google Shape;359;p23"/>
              <p:cNvSpPr/>
              <p:nvPr/>
            </p:nvSpPr>
            <p:spPr>
              <a:xfrm>
                <a:off x="24381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3"/>
              <p:cNvSpPr/>
              <p:nvPr/>
            </p:nvSpPr>
            <p:spPr>
              <a:xfrm>
                <a:off x="22487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3"/>
              <p:cNvSpPr/>
              <p:nvPr/>
            </p:nvSpPr>
            <p:spPr>
              <a:xfrm>
                <a:off x="2048572"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3"/>
              <p:cNvSpPr/>
              <p:nvPr/>
            </p:nvSpPr>
            <p:spPr>
              <a:xfrm>
                <a:off x="2272347"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3"/>
              <p:cNvSpPr/>
              <p:nvPr/>
            </p:nvSpPr>
            <p:spPr>
              <a:xfrm>
                <a:off x="2456547"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3"/>
              <p:cNvSpPr/>
              <p:nvPr/>
            </p:nvSpPr>
            <p:spPr>
              <a:xfrm>
                <a:off x="2458547"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3"/>
              <p:cNvSpPr/>
              <p:nvPr/>
            </p:nvSpPr>
            <p:spPr>
              <a:xfrm>
                <a:off x="2079072"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6" name="Google Shape;366;p23"/>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3"/>
          <p:cNvSpPr txBox="1">
            <a:spLocks noGrp="1"/>
          </p:cNvSpPr>
          <p:nvPr>
            <p:ph type="body" idx="1"/>
          </p:nvPr>
        </p:nvSpPr>
        <p:spPr>
          <a:xfrm>
            <a:off x="720000" y="1174500"/>
            <a:ext cx="3753300" cy="3429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368" name="Google Shape;368;p23"/>
          <p:cNvSpPr txBox="1">
            <a:spLocks noGrp="1"/>
          </p:cNvSpPr>
          <p:nvPr>
            <p:ph type="body" idx="2"/>
          </p:nvPr>
        </p:nvSpPr>
        <p:spPr>
          <a:xfrm>
            <a:off x="4670700" y="1174500"/>
            <a:ext cx="3753300" cy="3429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1"/>
              </a:buClr>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369" name="Google Shape;369;p23"/>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370"/>
        <p:cNvGrpSpPr/>
        <p:nvPr/>
      </p:nvGrpSpPr>
      <p:grpSpPr>
        <a:xfrm>
          <a:off x="0" y="0"/>
          <a:ext cx="0" cy="0"/>
          <a:chOff x="0" y="0"/>
          <a:chExt cx="0" cy="0"/>
        </a:xfrm>
      </p:grpSpPr>
      <p:pic>
        <p:nvPicPr>
          <p:cNvPr id="371" name="Google Shape;371;p24"/>
          <p:cNvPicPr preferRelativeResize="0"/>
          <p:nvPr/>
        </p:nvPicPr>
        <p:blipFill>
          <a:blip r:embed="rId2">
            <a:alphaModFix amt="20000"/>
          </a:blip>
          <a:stretch>
            <a:fillRect/>
          </a:stretch>
        </p:blipFill>
        <p:spPr>
          <a:xfrm>
            <a:off x="0" y="0"/>
            <a:ext cx="9143999" cy="5143500"/>
          </a:xfrm>
          <a:prstGeom prst="rect">
            <a:avLst/>
          </a:prstGeom>
          <a:noFill/>
          <a:ln>
            <a:noFill/>
          </a:ln>
        </p:spPr>
      </p:pic>
      <p:grpSp>
        <p:nvGrpSpPr>
          <p:cNvPr id="372" name="Google Shape;372;p24"/>
          <p:cNvGrpSpPr/>
          <p:nvPr/>
        </p:nvGrpSpPr>
        <p:grpSpPr>
          <a:xfrm>
            <a:off x="235625" y="217325"/>
            <a:ext cx="8672643" cy="4444445"/>
            <a:chOff x="235625" y="217325"/>
            <a:chExt cx="8672643" cy="4444445"/>
          </a:xfrm>
        </p:grpSpPr>
        <p:sp>
          <p:nvSpPr>
            <p:cNvPr id="373" name="Google Shape;373;p24"/>
            <p:cNvSpPr/>
            <p:nvPr/>
          </p:nvSpPr>
          <p:spPr>
            <a:xfrm>
              <a:off x="235638" y="217325"/>
              <a:ext cx="8672630" cy="4444445"/>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4"/>
            <p:cNvSpPr/>
            <p:nvPr/>
          </p:nvSpPr>
          <p:spPr>
            <a:xfrm>
              <a:off x="235625" y="217388"/>
              <a:ext cx="8672630" cy="232225"/>
            </a:xfrm>
            <a:custGeom>
              <a:avLst/>
              <a:gdLst/>
              <a:ahLst/>
              <a:cxnLst/>
              <a:rect l="l" t="t" r="r" b="b"/>
              <a:pathLst>
                <a:path w="107835" h="6203" extrusionOk="0">
                  <a:moveTo>
                    <a:pt x="1" y="1"/>
                  </a:moveTo>
                  <a:lnTo>
                    <a:pt x="1" y="6203"/>
                  </a:lnTo>
                  <a:lnTo>
                    <a:pt x="107835" y="6203"/>
                  </a:lnTo>
                  <a:lnTo>
                    <a:pt x="107835" y="1"/>
                  </a:lnTo>
                  <a:close/>
                </a:path>
              </a:pathLst>
            </a:custGeom>
            <a:solidFill>
              <a:schemeClr val="dk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4"/>
            <p:cNvSpPr/>
            <p:nvPr/>
          </p:nvSpPr>
          <p:spPr>
            <a:xfrm>
              <a:off x="313398" y="276934"/>
              <a:ext cx="2240568" cy="113094"/>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 name="Google Shape;376;p24"/>
            <p:cNvGrpSpPr/>
            <p:nvPr/>
          </p:nvGrpSpPr>
          <p:grpSpPr>
            <a:xfrm>
              <a:off x="8256246" y="249115"/>
              <a:ext cx="601489" cy="169267"/>
              <a:chOff x="2048572" y="3228800"/>
              <a:chExt cx="542175" cy="152575"/>
            </a:xfrm>
          </p:grpSpPr>
          <p:sp>
            <p:nvSpPr>
              <p:cNvPr id="377" name="Google Shape;377;p24"/>
              <p:cNvSpPr/>
              <p:nvPr/>
            </p:nvSpPr>
            <p:spPr>
              <a:xfrm>
                <a:off x="24381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4"/>
              <p:cNvSpPr/>
              <p:nvPr/>
            </p:nvSpPr>
            <p:spPr>
              <a:xfrm>
                <a:off x="22487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4"/>
              <p:cNvSpPr/>
              <p:nvPr/>
            </p:nvSpPr>
            <p:spPr>
              <a:xfrm>
                <a:off x="2048572"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4"/>
              <p:cNvSpPr/>
              <p:nvPr/>
            </p:nvSpPr>
            <p:spPr>
              <a:xfrm>
                <a:off x="2272347"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4"/>
              <p:cNvSpPr/>
              <p:nvPr/>
            </p:nvSpPr>
            <p:spPr>
              <a:xfrm>
                <a:off x="2456547"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4"/>
              <p:cNvSpPr/>
              <p:nvPr/>
            </p:nvSpPr>
            <p:spPr>
              <a:xfrm>
                <a:off x="2458547"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4"/>
              <p:cNvSpPr/>
              <p:nvPr/>
            </p:nvSpPr>
            <p:spPr>
              <a:xfrm>
                <a:off x="2079072"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4" name="Google Shape;384;p24"/>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4"/>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6" name="Google Shape;386;p24"/>
          <p:cNvSpPr txBox="1">
            <a:spLocks noGrp="1"/>
          </p:cNvSpPr>
          <p:nvPr>
            <p:ph type="title" idx="2"/>
          </p:nvPr>
        </p:nvSpPr>
        <p:spPr>
          <a:xfrm>
            <a:off x="720000" y="3453838"/>
            <a:ext cx="2336400" cy="475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87" name="Google Shape;387;p24"/>
          <p:cNvSpPr txBox="1">
            <a:spLocks noGrp="1"/>
          </p:cNvSpPr>
          <p:nvPr>
            <p:ph type="subTitle" idx="1"/>
          </p:nvPr>
        </p:nvSpPr>
        <p:spPr>
          <a:xfrm>
            <a:off x="720000" y="2694228"/>
            <a:ext cx="2336400" cy="817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88" name="Google Shape;388;p24"/>
          <p:cNvSpPr txBox="1">
            <a:spLocks noGrp="1"/>
          </p:cNvSpPr>
          <p:nvPr>
            <p:ph type="title" idx="3"/>
          </p:nvPr>
        </p:nvSpPr>
        <p:spPr>
          <a:xfrm>
            <a:off x="3403800" y="3453849"/>
            <a:ext cx="2336400" cy="475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89" name="Google Shape;389;p24"/>
          <p:cNvSpPr txBox="1">
            <a:spLocks noGrp="1"/>
          </p:cNvSpPr>
          <p:nvPr>
            <p:ph type="subTitle" idx="4"/>
          </p:nvPr>
        </p:nvSpPr>
        <p:spPr>
          <a:xfrm>
            <a:off x="3403800" y="2694245"/>
            <a:ext cx="2336400" cy="817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90" name="Google Shape;390;p24"/>
          <p:cNvSpPr txBox="1">
            <a:spLocks noGrp="1"/>
          </p:cNvSpPr>
          <p:nvPr>
            <p:ph type="title" idx="5"/>
          </p:nvPr>
        </p:nvSpPr>
        <p:spPr>
          <a:xfrm>
            <a:off x="6087600" y="3453838"/>
            <a:ext cx="2336400" cy="475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391" name="Google Shape;391;p24"/>
          <p:cNvSpPr txBox="1">
            <a:spLocks noGrp="1"/>
          </p:cNvSpPr>
          <p:nvPr>
            <p:ph type="subTitle" idx="6"/>
          </p:nvPr>
        </p:nvSpPr>
        <p:spPr>
          <a:xfrm>
            <a:off x="6087600" y="2694228"/>
            <a:ext cx="2336400" cy="817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392"/>
        <p:cNvGrpSpPr/>
        <p:nvPr/>
      </p:nvGrpSpPr>
      <p:grpSpPr>
        <a:xfrm>
          <a:off x="0" y="0"/>
          <a:ext cx="0" cy="0"/>
          <a:chOff x="0" y="0"/>
          <a:chExt cx="0" cy="0"/>
        </a:xfrm>
      </p:grpSpPr>
      <p:pic>
        <p:nvPicPr>
          <p:cNvPr id="393" name="Google Shape;393;p25"/>
          <p:cNvPicPr preferRelativeResize="0"/>
          <p:nvPr/>
        </p:nvPicPr>
        <p:blipFill>
          <a:blip r:embed="rId2">
            <a:alphaModFix amt="20000"/>
          </a:blip>
          <a:stretch>
            <a:fillRect/>
          </a:stretch>
        </p:blipFill>
        <p:spPr>
          <a:xfrm>
            <a:off x="0" y="0"/>
            <a:ext cx="9143999" cy="5143500"/>
          </a:xfrm>
          <a:prstGeom prst="rect">
            <a:avLst/>
          </a:prstGeom>
          <a:noFill/>
          <a:ln>
            <a:noFill/>
          </a:ln>
        </p:spPr>
      </p:pic>
      <p:grpSp>
        <p:nvGrpSpPr>
          <p:cNvPr id="394" name="Google Shape;394;p25"/>
          <p:cNvGrpSpPr/>
          <p:nvPr/>
        </p:nvGrpSpPr>
        <p:grpSpPr>
          <a:xfrm>
            <a:off x="235625" y="217325"/>
            <a:ext cx="8672643" cy="4444445"/>
            <a:chOff x="235625" y="217325"/>
            <a:chExt cx="8672643" cy="4444445"/>
          </a:xfrm>
        </p:grpSpPr>
        <p:sp>
          <p:nvSpPr>
            <p:cNvPr id="395" name="Google Shape;395;p25"/>
            <p:cNvSpPr/>
            <p:nvPr/>
          </p:nvSpPr>
          <p:spPr>
            <a:xfrm>
              <a:off x="235638" y="217325"/>
              <a:ext cx="8672630" cy="4444445"/>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5"/>
            <p:cNvSpPr/>
            <p:nvPr/>
          </p:nvSpPr>
          <p:spPr>
            <a:xfrm>
              <a:off x="235625" y="217388"/>
              <a:ext cx="8672630" cy="232225"/>
            </a:xfrm>
            <a:custGeom>
              <a:avLst/>
              <a:gdLst/>
              <a:ahLst/>
              <a:cxnLst/>
              <a:rect l="l" t="t" r="r" b="b"/>
              <a:pathLst>
                <a:path w="107835" h="6203" extrusionOk="0">
                  <a:moveTo>
                    <a:pt x="1" y="1"/>
                  </a:moveTo>
                  <a:lnTo>
                    <a:pt x="1" y="6203"/>
                  </a:lnTo>
                  <a:lnTo>
                    <a:pt x="107835" y="6203"/>
                  </a:lnTo>
                  <a:lnTo>
                    <a:pt x="107835" y="1"/>
                  </a:lnTo>
                  <a:close/>
                </a:path>
              </a:pathLst>
            </a:custGeom>
            <a:solidFill>
              <a:schemeClr val="accen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5"/>
            <p:cNvSpPr/>
            <p:nvPr/>
          </p:nvSpPr>
          <p:spPr>
            <a:xfrm>
              <a:off x="313398" y="276934"/>
              <a:ext cx="2240568" cy="113094"/>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 name="Google Shape;398;p25"/>
            <p:cNvGrpSpPr/>
            <p:nvPr/>
          </p:nvGrpSpPr>
          <p:grpSpPr>
            <a:xfrm>
              <a:off x="8256246" y="249115"/>
              <a:ext cx="601489" cy="169267"/>
              <a:chOff x="2048572" y="3228800"/>
              <a:chExt cx="542175" cy="152575"/>
            </a:xfrm>
          </p:grpSpPr>
          <p:sp>
            <p:nvSpPr>
              <p:cNvPr id="399" name="Google Shape;399;p25"/>
              <p:cNvSpPr/>
              <p:nvPr/>
            </p:nvSpPr>
            <p:spPr>
              <a:xfrm>
                <a:off x="24381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5"/>
              <p:cNvSpPr/>
              <p:nvPr/>
            </p:nvSpPr>
            <p:spPr>
              <a:xfrm>
                <a:off x="22487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5"/>
              <p:cNvSpPr/>
              <p:nvPr/>
            </p:nvSpPr>
            <p:spPr>
              <a:xfrm>
                <a:off x="2048572"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5"/>
              <p:cNvSpPr/>
              <p:nvPr/>
            </p:nvSpPr>
            <p:spPr>
              <a:xfrm>
                <a:off x="2272347"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5"/>
              <p:cNvSpPr/>
              <p:nvPr/>
            </p:nvSpPr>
            <p:spPr>
              <a:xfrm>
                <a:off x="2456547"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5"/>
              <p:cNvSpPr/>
              <p:nvPr/>
            </p:nvSpPr>
            <p:spPr>
              <a:xfrm>
                <a:off x="2458547"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5"/>
              <p:cNvSpPr/>
              <p:nvPr/>
            </p:nvSpPr>
            <p:spPr>
              <a:xfrm>
                <a:off x="2079072"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6" name="Google Shape;406;p25"/>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5"/>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8" name="Google Shape;408;p25"/>
          <p:cNvSpPr txBox="1">
            <a:spLocks noGrp="1"/>
          </p:cNvSpPr>
          <p:nvPr>
            <p:ph type="title" idx="2"/>
          </p:nvPr>
        </p:nvSpPr>
        <p:spPr>
          <a:xfrm>
            <a:off x="1746884" y="1903650"/>
            <a:ext cx="2501100" cy="459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09" name="Google Shape;409;p25"/>
          <p:cNvSpPr txBox="1">
            <a:spLocks noGrp="1"/>
          </p:cNvSpPr>
          <p:nvPr>
            <p:ph type="subTitle" idx="1"/>
          </p:nvPr>
        </p:nvSpPr>
        <p:spPr>
          <a:xfrm>
            <a:off x="1746888" y="2191049"/>
            <a:ext cx="25011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10" name="Google Shape;410;p25"/>
          <p:cNvSpPr txBox="1">
            <a:spLocks noGrp="1"/>
          </p:cNvSpPr>
          <p:nvPr>
            <p:ph type="title" idx="3"/>
          </p:nvPr>
        </p:nvSpPr>
        <p:spPr>
          <a:xfrm>
            <a:off x="4530040" y="1903650"/>
            <a:ext cx="2867100" cy="459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11" name="Google Shape;411;p25"/>
          <p:cNvSpPr txBox="1">
            <a:spLocks noGrp="1"/>
          </p:cNvSpPr>
          <p:nvPr>
            <p:ph type="subTitle" idx="4"/>
          </p:nvPr>
        </p:nvSpPr>
        <p:spPr>
          <a:xfrm>
            <a:off x="4530039" y="2191049"/>
            <a:ext cx="28671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12" name="Google Shape;412;p25"/>
          <p:cNvSpPr txBox="1">
            <a:spLocks noGrp="1"/>
          </p:cNvSpPr>
          <p:nvPr>
            <p:ph type="title" idx="5"/>
          </p:nvPr>
        </p:nvSpPr>
        <p:spPr>
          <a:xfrm>
            <a:off x="1746862" y="3681650"/>
            <a:ext cx="2501100" cy="459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13" name="Google Shape;413;p25"/>
          <p:cNvSpPr txBox="1">
            <a:spLocks noGrp="1"/>
          </p:cNvSpPr>
          <p:nvPr>
            <p:ph type="subTitle" idx="6"/>
          </p:nvPr>
        </p:nvSpPr>
        <p:spPr>
          <a:xfrm>
            <a:off x="1746888" y="3968999"/>
            <a:ext cx="25011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14" name="Google Shape;414;p25"/>
          <p:cNvSpPr txBox="1">
            <a:spLocks noGrp="1"/>
          </p:cNvSpPr>
          <p:nvPr>
            <p:ph type="title" idx="7"/>
          </p:nvPr>
        </p:nvSpPr>
        <p:spPr>
          <a:xfrm>
            <a:off x="4530015" y="3681650"/>
            <a:ext cx="2867100" cy="459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15" name="Google Shape;415;p25"/>
          <p:cNvSpPr txBox="1">
            <a:spLocks noGrp="1"/>
          </p:cNvSpPr>
          <p:nvPr>
            <p:ph type="subTitle" idx="8"/>
          </p:nvPr>
        </p:nvSpPr>
        <p:spPr>
          <a:xfrm>
            <a:off x="4530039" y="3968999"/>
            <a:ext cx="28671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416" name="Google Shape;416;p25"/>
          <p:cNvGrpSpPr/>
          <p:nvPr/>
        </p:nvGrpSpPr>
        <p:grpSpPr>
          <a:xfrm>
            <a:off x="7863070" y="3197318"/>
            <a:ext cx="560938" cy="316488"/>
            <a:chOff x="1427975" y="2651075"/>
            <a:chExt cx="413275" cy="233175"/>
          </a:xfrm>
        </p:grpSpPr>
        <p:sp>
          <p:nvSpPr>
            <p:cNvPr id="417" name="Google Shape;417;p25"/>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5"/>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25"/>
          <p:cNvGrpSpPr/>
          <p:nvPr/>
        </p:nvGrpSpPr>
        <p:grpSpPr>
          <a:xfrm>
            <a:off x="7863070" y="3665968"/>
            <a:ext cx="560938" cy="316488"/>
            <a:chOff x="1427975" y="2651075"/>
            <a:chExt cx="413275" cy="233175"/>
          </a:xfrm>
        </p:grpSpPr>
        <p:sp>
          <p:nvSpPr>
            <p:cNvPr id="420" name="Google Shape;420;p25"/>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5"/>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 name="Google Shape;422;p25"/>
          <p:cNvGrpSpPr/>
          <p:nvPr/>
        </p:nvGrpSpPr>
        <p:grpSpPr>
          <a:xfrm>
            <a:off x="7863070" y="4134618"/>
            <a:ext cx="560938" cy="316488"/>
            <a:chOff x="1427975" y="2651075"/>
            <a:chExt cx="413275" cy="233175"/>
          </a:xfrm>
        </p:grpSpPr>
        <p:sp>
          <p:nvSpPr>
            <p:cNvPr id="423" name="Google Shape;423;p25"/>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5"/>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 name="Google Shape;425;p25"/>
          <p:cNvGrpSpPr/>
          <p:nvPr/>
        </p:nvGrpSpPr>
        <p:grpSpPr>
          <a:xfrm>
            <a:off x="719990" y="2741575"/>
            <a:ext cx="345760" cy="515255"/>
            <a:chOff x="2087900" y="2665800"/>
            <a:chExt cx="232350" cy="346250"/>
          </a:xfrm>
        </p:grpSpPr>
        <p:sp>
          <p:nvSpPr>
            <p:cNvPr id="426" name="Google Shape;426;p25"/>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5"/>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 name="Google Shape;428;p25"/>
          <p:cNvGrpSpPr/>
          <p:nvPr/>
        </p:nvGrpSpPr>
        <p:grpSpPr>
          <a:xfrm>
            <a:off x="719990" y="2034700"/>
            <a:ext cx="345760" cy="515255"/>
            <a:chOff x="2087900" y="2665800"/>
            <a:chExt cx="232350" cy="346250"/>
          </a:xfrm>
        </p:grpSpPr>
        <p:sp>
          <p:nvSpPr>
            <p:cNvPr id="429" name="Google Shape;429;p25"/>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5"/>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25"/>
          <p:cNvGrpSpPr/>
          <p:nvPr/>
        </p:nvGrpSpPr>
        <p:grpSpPr>
          <a:xfrm>
            <a:off x="719990" y="1327825"/>
            <a:ext cx="345760" cy="515255"/>
            <a:chOff x="2087900" y="2665800"/>
            <a:chExt cx="232350" cy="346250"/>
          </a:xfrm>
        </p:grpSpPr>
        <p:sp>
          <p:nvSpPr>
            <p:cNvPr id="432" name="Google Shape;432;p25"/>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5"/>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434"/>
        <p:cNvGrpSpPr/>
        <p:nvPr/>
      </p:nvGrpSpPr>
      <p:grpSpPr>
        <a:xfrm>
          <a:off x="0" y="0"/>
          <a:ext cx="0" cy="0"/>
          <a:chOff x="0" y="0"/>
          <a:chExt cx="0" cy="0"/>
        </a:xfrm>
      </p:grpSpPr>
      <p:pic>
        <p:nvPicPr>
          <p:cNvPr id="435" name="Google Shape;435;p26"/>
          <p:cNvPicPr preferRelativeResize="0"/>
          <p:nvPr/>
        </p:nvPicPr>
        <p:blipFill>
          <a:blip r:embed="rId2">
            <a:alphaModFix amt="20000"/>
          </a:blip>
          <a:stretch>
            <a:fillRect/>
          </a:stretch>
        </p:blipFill>
        <p:spPr>
          <a:xfrm>
            <a:off x="0" y="0"/>
            <a:ext cx="9143999" cy="5143500"/>
          </a:xfrm>
          <a:prstGeom prst="rect">
            <a:avLst/>
          </a:prstGeom>
          <a:noFill/>
          <a:ln>
            <a:noFill/>
          </a:ln>
        </p:spPr>
      </p:pic>
      <p:grpSp>
        <p:nvGrpSpPr>
          <p:cNvPr id="436" name="Google Shape;436;p26"/>
          <p:cNvGrpSpPr/>
          <p:nvPr/>
        </p:nvGrpSpPr>
        <p:grpSpPr>
          <a:xfrm>
            <a:off x="235625" y="217325"/>
            <a:ext cx="8672643" cy="4444445"/>
            <a:chOff x="235625" y="217325"/>
            <a:chExt cx="8672643" cy="4444445"/>
          </a:xfrm>
        </p:grpSpPr>
        <p:sp>
          <p:nvSpPr>
            <p:cNvPr id="437" name="Google Shape;437;p26"/>
            <p:cNvSpPr/>
            <p:nvPr/>
          </p:nvSpPr>
          <p:spPr>
            <a:xfrm>
              <a:off x="235638" y="217325"/>
              <a:ext cx="8672630" cy="4444445"/>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6"/>
            <p:cNvSpPr/>
            <p:nvPr/>
          </p:nvSpPr>
          <p:spPr>
            <a:xfrm>
              <a:off x="235625" y="217388"/>
              <a:ext cx="8672630" cy="232225"/>
            </a:xfrm>
            <a:custGeom>
              <a:avLst/>
              <a:gdLst/>
              <a:ahLst/>
              <a:cxnLst/>
              <a:rect l="l" t="t" r="r" b="b"/>
              <a:pathLst>
                <a:path w="107835" h="6203" extrusionOk="0">
                  <a:moveTo>
                    <a:pt x="1" y="1"/>
                  </a:moveTo>
                  <a:lnTo>
                    <a:pt x="1" y="6203"/>
                  </a:lnTo>
                  <a:lnTo>
                    <a:pt x="107835" y="6203"/>
                  </a:lnTo>
                  <a:lnTo>
                    <a:pt x="107835" y="1"/>
                  </a:lnTo>
                  <a:close/>
                </a:path>
              </a:pathLst>
            </a:custGeom>
            <a:solidFill>
              <a:schemeClr val="accent3"/>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6"/>
            <p:cNvSpPr/>
            <p:nvPr/>
          </p:nvSpPr>
          <p:spPr>
            <a:xfrm>
              <a:off x="313398" y="276934"/>
              <a:ext cx="2240568" cy="113094"/>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 name="Google Shape;440;p26"/>
            <p:cNvGrpSpPr/>
            <p:nvPr/>
          </p:nvGrpSpPr>
          <p:grpSpPr>
            <a:xfrm>
              <a:off x="8256246" y="249115"/>
              <a:ext cx="601489" cy="169267"/>
              <a:chOff x="2048572" y="3228800"/>
              <a:chExt cx="542175" cy="152575"/>
            </a:xfrm>
          </p:grpSpPr>
          <p:sp>
            <p:nvSpPr>
              <p:cNvPr id="441" name="Google Shape;441;p26"/>
              <p:cNvSpPr/>
              <p:nvPr/>
            </p:nvSpPr>
            <p:spPr>
              <a:xfrm>
                <a:off x="24381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6"/>
              <p:cNvSpPr/>
              <p:nvPr/>
            </p:nvSpPr>
            <p:spPr>
              <a:xfrm>
                <a:off x="22487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6"/>
              <p:cNvSpPr/>
              <p:nvPr/>
            </p:nvSpPr>
            <p:spPr>
              <a:xfrm>
                <a:off x="2048572"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6"/>
              <p:cNvSpPr/>
              <p:nvPr/>
            </p:nvSpPr>
            <p:spPr>
              <a:xfrm>
                <a:off x="2272347"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6"/>
              <p:cNvSpPr/>
              <p:nvPr/>
            </p:nvSpPr>
            <p:spPr>
              <a:xfrm>
                <a:off x="2456547"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6"/>
              <p:cNvSpPr/>
              <p:nvPr/>
            </p:nvSpPr>
            <p:spPr>
              <a:xfrm>
                <a:off x="2458547"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6"/>
              <p:cNvSpPr/>
              <p:nvPr/>
            </p:nvSpPr>
            <p:spPr>
              <a:xfrm>
                <a:off x="2079072"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8" name="Google Shape;448;p26"/>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6"/>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50" name="Google Shape;450;p26"/>
          <p:cNvSpPr txBox="1">
            <a:spLocks noGrp="1"/>
          </p:cNvSpPr>
          <p:nvPr>
            <p:ph type="title" idx="2"/>
          </p:nvPr>
        </p:nvSpPr>
        <p:spPr>
          <a:xfrm>
            <a:off x="720000" y="1969788"/>
            <a:ext cx="2305500" cy="477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51" name="Google Shape;451;p26"/>
          <p:cNvSpPr txBox="1">
            <a:spLocks noGrp="1"/>
          </p:cNvSpPr>
          <p:nvPr>
            <p:ph type="subTitle" idx="1"/>
          </p:nvPr>
        </p:nvSpPr>
        <p:spPr>
          <a:xfrm>
            <a:off x="720000" y="2288273"/>
            <a:ext cx="2305500" cy="58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52" name="Google Shape;452;p26"/>
          <p:cNvSpPr txBox="1">
            <a:spLocks noGrp="1"/>
          </p:cNvSpPr>
          <p:nvPr>
            <p:ph type="title" idx="3"/>
          </p:nvPr>
        </p:nvSpPr>
        <p:spPr>
          <a:xfrm>
            <a:off x="3419271" y="1969788"/>
            <a:ext cx="2305500" cy="477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53" name="Google Shape;453;p26"/>
          <p:cNvSpPr txBox="1">
            <a:spLocks noGrp="1"/>
          </p:cNvSpPr>
          <p:nvPr>
            <p:ph type="subTitle" idx="4"/>
          </p:nvPr>
        </p:nvSpPr>
        <p:spPr>
          <a:xfrm>
            <a:off x="3419271" y="2288273"/>
            <a:ext cx="2305500" cy="58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54" name="Google Shape;454;p26"/>
          <p:cNvSpPr txBox="1">
            <a:spLocks noGrp="1"/>
          </p:cNvSpPr>
          <p:nvPr>
            <p:ph type="title" idx="5"/>
          </p:nvPr>
        </p:nvSpPr>
        <p:spPr>
          <a:xfrm>
            <a:off x="720000" y="3695550"/>
            <a:ext cx="2305500" cy="477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55" name="Google Shape;455;p26"/>
          <p:cNvSpPr txBox="1">
            <a:spLocks noGrp="1"/>
          </p:cNvSpPr>
          <p:nvPr>
            <p:ph type="subTitle" idx="6"/>
          </p:nvPr>
        </p:nvSpPr>
        <p:spPr>
          <a:xfrm>
            <a:off x="720000" y="4013711"/>
            <a:ext cx="2305500" cy="58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56" name="Google Shape;456;p26"/>
          <p:cNvSpPr txBox="1">
            <a:spLocks noGrp="1"/>
          </p:cNvSpPr>
          <p:nvPr>
            <p:ph type="title" idx="7"/>
          </p:nvPr>
        </p:nvSpPr>
        <p:spPr>
          <a:xfrm>
            <a:off x="3419271" y="3695550"/>
            <a:ext cx="2305500" cy="477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57" name="Google Shape;457;p26"/>
          <p:cNvSpPr txBox="1">
            <a:spLocks noGrp="1"/>
          </p:cNvSpPr>
          <p:nvPr>
            <p:ph type="subTitle" idx="8"/>
          </p:nvPr>
        </p:nvSpPr>
        <p:spPr>
          <a:xfrm>
            <a:off x="3419271" y="4013711"/>
            <a:ext cx="2305500" cy="58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58" name="Google Shape;458;p26"/>
          <p:cNvSpPr txBox="1">
            <a:spLocks noGrp="1"/>
          </p:cNvSpPr>
          <p:nvPr>
            <p:ph type="title" idx="9"/>
          </p:nvPr>
        </p:nvSpPr>
        <p:spPr>
          <a:xfrm>
            <a:off x="6118549" y="1969788"/>
            <a:ext cx="2305500" cy="477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59" name="Google Shape;459;p26"/>
          <p:cNvSpPr txBox="1">
            <a:spLocks noGrp="1"/>
          </p:cNvSpPr>
          <p:nvPr>
            <p:ph type="subTitle" idx="13"/>
          </p:nvPr>
        </p:nvSpPr>
        <p:spPr>
          <a:xfrm>
            <a:off x="6118550" y="2288273"/>
            <a:ext cx="2305500" cy="58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0" name="Google Shape;460;p26"/>
          <p:cNvSpPr txBox="1">
            <a:spLocks noGrp="1"/>
          </p:cNvSpPr>
          <p:nvPr>
            <p:ph type="title" idx="14"/>
          </p:nvPr>
        </p:nvSpPr>
        <p:spPr>
          <a:xfrm>
            <a:off x="6118549" y="3695550"/>
            <a:ext cx="2305500" cy="477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61" name="Google Shape;461;p26"/>
          <p:cNvSpPr txBox="1">
            <a:spLocks noGrp="1"/>
          </p:cNvSpPr>
          <p:nvPr>
            <p:ph type="subTitle" idx="15"/>
          </p:nvPr>
        </p:nvSpPr>
        <p:spPr>
          <a:xfrm>
            <a:off x="6118550" y="4013711"/>
            <a:ext cx="2305500" cy="58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462"/>
        <p:cNvGrpSpPr/>
        <p:nvPr/>
      </p:nvGrpSpPr>
      <p:grpSpPr>
        <a:xfrm>
          <a:off x="0" y="0"/>
          <a:ext cx="0" cy="0"/>
          <a:chOff x="0" y="0"/>
          <a:chExt cx="0" cy="0"/>
        </a:xfrm>
      </p:grpSpPr>
      <p:pic>
        <p:nvPicPr>
          <p:cNvPr id="463" name="Google Shape;463;p27"/>
          <p:cNvPicPr preferRelativeResize="0"/>
          <p:nvPr/>
        </p:nvPicPr>
        <p:blipFill>
          <a:blip r:embed="rId2">
            <a:alphaModFix amt="20000"/>
          </a:blip>
          <a:stretch>
            <a:fillRect/>
          </a:stretch>
        </p:blipFill>
        <p:spPr>
          <a:xfrm>
            <a:off x="0" y="0"/>
            <a:ext cx="9143999" cy="5143500"/>
          </a:xfrm>
          <a:prstGeom prst="rect">
            <a:avLst/>
          </a:prstGeom>
          <a:noFill/>
          <a:ln>
            <a:noFill/>
          </a:ln>
        </p:spPr>
      </p:pic>
      <p:sp>
        <p:nvSpPr>
          <p:cNvPr id="464" name="Google Shape;464;p27"/>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7"/>
          <p:cNvSpPr txBox="1">
            <a:spLocks noGrp="1"/>
          </p:cNvSpPr>
          <p:nvPr>
            <p:ph type="title" hasCustomPrompt="1"/>
          </p:nvPr>
        </p:nvSpPr>
        <p:spPr>
          <a:xfrm rot="-255">
            <a:off x="1421856" y="935721"/>
            <a:ext cx="4049700" cy="11523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66" name="Google Shape;466;p27"/>
          <p:cNvSpPr txBox="1">
            <a:spLocks noGrp="1"/>
          </p:cNvSpPr>
          <p:nvPr>
            <p:ph type="subTitle" idx="1"/>
          </p:nvPr>
        </p:nvSpPr>
        <p:spPr>
          <a:xfrm>
            <a:off x="1421881" y="1968699"/>
            <a:ext cx="4049700" cy="42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7" name="Google Shape;467;p27"/>
          <p:cNvSpPr txBox="1">
            <a:spLocks noGrp="1"/>
          </p:cNvSpPr>
          <p:nvPr>
            <p:ph type="title" idx="2" hasCustomPrompt="1"/>
          </p:nvPr>
        </p:nvSpPr>
        <p:spPr>
          <a:xfrm>
            <a:off x="3672450" y="2922772"/>
            <a:ext cx="4049700" cy="11526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68" name="Google Shape;468;p27"/>
          <p:cNvSpPr txBox="1">
            <a:spLocks noGrp="1"/>
          </p:cNvSpPr>
          <p:nvPr>
            <p:ph type="subTitle" idx="3"/>
          </p:nvPr>
        </p:nvSpPr>
        <p:spPr>
          <a:xfrm>
            <a:off x="3672425" y="3956100"/>
            <a:ext cx="4049700" cy="42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469"/>
        <p:cNvGrpSpPr/>
        <p:nvPr/>
      </p:nvGrpSpPr>
      <p:grpSpPr>
        <a:xfrm>
          <a:off x="0" y="0"/>
          <a:ext cx="0" cy="0"/>
          <a:chOff x="0" y="0"/>
          <a:chExt cx="0" cy="0"/>
        </a:xfrm>
      </p:grpSpPr>
      <p:pic>
        <p:nvPicPr>
          <p:cNvPr id="470" name="Google Shape;470;p28"/>
          <p:cNvPicPr preferRelativeResize="0"/>
          <p:nvPr/>
        </p:nvPicPr>
        <p:blipFill>
          <a:blip r:embed="rId2">
            <a:alphaModFix amt="20000"/>
          </a:blip>
          <a:stretch>
            <a:fillRect/>
          </a:stretch>
        </p:blipFill>
        <p:spPr>
          <a:xfrm>
            <a:off x="0" y="0"/>
            <a:ext cx="9143999" cy="5143500"/>
          </a:xfrm>
          <a:prstGeom prst="rect">
            <a:avLst/>
          </a:prstGeom>
          <a:noFill/>
          <a:ln>
            <a:noFill/>
          </a:ln>
        </p:spPr>
      </p:pic>
      <p:grpSp>
        <p:nvGrpSpPr>
          <p:cNvPr id="471" name="Google Shape;471;p28"/>
          <p:cNvGrpSpPr/>
          <p:nvPr/>
        </p:nvGrpSpPr>
        <p:grpSpPr>
          <a:xfrm>
            <a:off x="235625" y="217325"/>
            <a:ext cx="8672643" cy="4444445"/>
            <a:chOff x="235625" y="217325"/>
            <a:chExt cx="8672643" cy="4444445"/>
          </a:xfrm>
        </p:grpSpPr>
        <p:sp>
          <p:nvSpPr>
            <p:cNvPr id="472" name="Google Shape;472;p28"/>
            <p:cNvSpPr/>
            <p:nvPr/>
          </p:nvSpPr>
          <p:spPr>
            <a:xfrm>
              <a:off x="235638" y="217325"/>
              <a:ext cx="8672630" cy="4444445"/>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8"/>
            <p:cNvSpPr/>
            <p:nvPr/>
          </p:nvSpPr>
          <p:spPr>
            <a:xfrm>
              <a:off x="235625" y="217388"/>
              <a:ext cx="8672630" cy="232225"/>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8"/>
            <p:cNvSpPr/>
            <p:nvPr/>
          </p:nvSpPr>
          <p:spPr>
            <a:xfrm>
              <a:off x="313398" y="276934"/>
              <a:ext cx="2240568" cy="113094"/>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 name="Google Shape;475;p28"/>
            <p:cNvGrpSpPr/>
            <p:nvPr/>
          </p:nvGrpSpPr>
          <p:grpSpPr>
            <a:xfrm>
              <a:off x="8256246" y="249115"/>
              <a:ext cx="601489" cy="169267"/>
              <a:chOff x="2048572" y="3228800"/>
              <a:chExt cx="542175" cy="152575"/>
            </a:xfrm>
          </p:grpSpPr>
          <p:sp>
            <p:nvSpPr>
              <p:cNvPr id="476" name="Google Shape;476;p28"/>
              <p:cNvSpPr/>
              <p:nvPr/>
            </p:nvSpPr>
            <p:spPr>
              <a:xfrm>
                <a:off x="24381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8"/>
              <p:cNvSpPr/>
              <p:nvPr/>
            </p:nvSpPr>
            <p:spPr>
              <a:xfrm>
                <a:off x="22487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8"/>
              <p:cNvSpPr/>
              <p:nvPr/>
            </p:nvSpPr>
            <p:spPr>
              <a:xfrm>
                <a:off x="2048572"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8"/>
              <p:cNvSpPr/>
              <p:nvPr/>
            </p:nvSpPr>
            <p:spPr>
              <a:xfrm>
                <a:off x="2272347"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8"/>
              <p:cNvSpPr/>
              <p:nvPr/>
            </p:nvSpPr>
            <p:spPr>
              <a:xfrm>
                <a:off x="2456547"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8"/>
              <p:cNvSpPr/>
              <p:nvPr/>
            </p:nvSpPr>
            <p:spPr>
              <a:xfrm>
                <a:off x="2458547"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8"/>
              <p:cNvSpPr/>
              <p:nvPr/>
            </p:nvSpPr>
            <p:spPr>
              <a:xfrm>
                <a:off x="2079072"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3" name="Google Shape;483;p28"/>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8"/>
          <p:cNvSpPr txBox="1">
            <a:spLocks noGrp="1"/>
          </p:cNvSpPr>
          <p:nvPr>
            <p:ph type="ctrTitle"/>
          </p:nvPr>
        </p:nvSpPr>
        <p:spPr>
          <a:xfrm>
            <a:off x="2003425" y="654250"/>
            <a:ext cx="5137200" cy="1530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5200"/>
              <a:buNone/>
              <a:defRPr sz="9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85" name="Google Shape;485;p28"/>
          <p:cNvSpPr txBox="1">
            <a:spLocks noGrp="1"/>
          </p:cNvSpPr>
          <p:nvPr>
            <p:ph type="subTitle" idx="1"/>
          </p:nvPr>
        </p:nvSpPr>
        <p:spPr>
          <a:xfrm>
            <a:off x="2963700" y="2062182"/>
            <a:ext cx="3216600" cy="122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800"/>
              <a:buNone/>
              <a:defRPr sz="1800">
                <a:solidFill>
                  <a:schemeClr val="dk1"/>
                </a:solidFill>
              </a:defRPr>
            </a:lvl2pPr>
            <a:lvl3pPr lvl="2" algn="ctr" rtl="0">
              <a:lnSpc>
                <a:spcPct val="100000"/>
              </a:lnSpc>
              <a:spcBef>
                <a:spcPts val="0"/>
              </a:spcBef>
              <a:spcAft>
                <a:spcPts val="0"/>
              </a:spcAft>
              <a:buClr>
                <a:schemeClr val="dk1"/>
              </a:buClr>
              <a:buSzPts val="1800"/>
              <a:buNone/>
              <a:defRPr sz="1800">
                <a:solidFill>
                  <a:schemeClr val="dk1"/>
                </a:solidFill>
              </a:defRPr>
            </a:lvl3pPr>
            <a:lvl4pPr lvl="3" algn="ctr" rtl="0">
              <a:lnSpc>
                <a:spcPct val="100000"/>
              </a:lnSpc>
              <a:spcBef>
                <a:spcPts val="0"/>
              </a:spcBef>
              <a:spcAft>
                <a:spcPts val="0"/>
              </a:spcAft>
              <a:buClr>
                <a:schemeClr val="dk1"/>
              </a:buClr>
              <a:buSzPts val="1800"/>
              <a:buNone/>
              <a:defRPr sz="1800">
                <a:solidFill>
                  <a:schemeClr val="dk1"/>
                </a:solidFill>
              </a:defRPr>
            </a:lvl4pPr>
            <a:lvl5pPr lvl="4" algn="ctr" rtl="0">
              <a:lnSpc>
                <a:spcPct val="100000"/>
              </a:lnSpc>
              <a:spcBef>
                <a:spcPts val="0"/>
              </a:spcBef>
              <a:spcAft>
                <a:spcPts val="0"/>
              </a:spcAft>
              <a:buClr>
                <a:schemeClr val="dk1"/>
              </a:buClr>
              <a:buSzPts val="1800"/>
              <a:buNone/>
              <a:defRPr sz="1800">
                <a:solidFill>
                  <a:schemeClr val="dk1"/>
                </a:solidFill>
              </a:defRPr>
            </a:lvl5pPr>
            <a:lvl6pPr lvl="5" algn="ctr" rtl="0">
              <a:lnSpc>
                <a:spcPct val="100000"/>
              </a:lnSpc>
              <a:spcBef>
                <a:spcPts val="0"/>
              </a:spcBef>
              <a:spcAft>
                <a:spcPts val="0"/>
              </a:spcAft>
              <a:buClr>
                <a:schemeClr val="dk1"/>
              </a:buClr>
              <a:buSzPts val="1800"/>
              <a:buNone/>
              <a:defRPr sz="1800">
                <a:solidFill>
                  <a:schemeClr val="dk1"/>
                </a:solidFill>
              </a:defRPr>
            </a:lvl6pPr>
            <a:lvl7pPr lvl="6" algn="ctr" rtl="0">
              <a:lnSpc>
                <a:spcPct val="100000"/>
              </a:lnSpc>
              <a:spcBef>
                <a:spcPts val="0"/>
              </a:spcBef>
              <a:spcAft>
                <a:spcPts val="0"/>
              </a:spcAft>
              <a:buClr>
                <a:schemeClr val="dk1"/>
              </a:buClr>
              <a:buSzPts val="1800"/>
              <a:buNone/>
              <a:defRPr sz="1800">
                <a:solidFill>
                  <a:schemeClr val="dk1"/>
                </a:solidFill>
              </a:defRPr>
            </a:lvl7pPr>
            <a:lvl8pPr lvl="7" algn="ctr" rtl="0">
              <a:lnSpc>
                <a:spcPct val="100000"/>
              </a:lnSpc>
              <a:spcBef>
                <a:spcPts val="0"/>
              </a:spcBef>
              <a:spcAft>
                <a:spcPts val="0"/>
              </a:spcAft>
              <a:buClr>
                <a:schemeClr val="dk1"/>
              </a:buClr>
              <a:buSzPts val="1800"/>
              <a:buNone/>
              <a:defRPr sz="1800">
                <a:solidFill>
                  <a:schemeClr val="dk1"/>
                </a:solidFill>
              </a:defRPr>
            </a:lvl8pPr>
            <a:lvl9pPr lvl="8" algn="ctr" rtl="0">
              <a:lnSpc>
                <a:spcPct val="100000"/>
              </a:lnSpc>
              <a:spcBef>
                <a:spcPts val="0"/>
              </a:spcBef>
              <a:spcAft>
                <a:spcPts val="0"/>
              </a:spcAft>
              <a:buClr>
                <a:schemeClr val="dk1"/>
              </a:buClr>
              <a:buSzPts val="1800"/>
              <a:buNone/>
              <a:defRPr sz="1800">
                <a:solidFill>
                  <a:schemeClr val="dk1"/>
                </a:solidFill>
              </a:defRPr>
            </a:lvl9pPr>
          </a:lstStyle>
          <a:p>
            <a:endParaRPr/>
          </a:p>
        </p:txBody>
      </p:sp>
      <p:sp>
        <p:nvSpPr>
          <p:cNvPr id="486" name="Google Shape;486;p28"/>
          <p:cNvSpPr txBox="1">
            <a:spLocks noGrp="1"/>
          </p:cNvSpPr>
          <p:nvPr>
            <p:ph type="subTitle" idx="2"/>
          </p:nvPr>
        </p:nvSpPr>
        <p:spPr>
          <a:xfrm rot="-1283">
            <a:off x="2963700" y="4069847"/>
            <a:ext cx="3216600" cy="4188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100"/>
              <a:buNone/>
              <a:defRPr/>
            </a:lvl1pPr>
            <a:lvl2pPr lvl="1" algn="ctr" rtl="0">
              <a:lnSpc>
                <a:spcPct val="100000"/>
              </a:lnSpc>
              <a:spcBef>
                <a:spcPts val="0"/>
              </a:spcBef>
              <a:spcAft>
                <a:spcPts val="0"/>
              </a:spcAft>
              <a:buClr>
                <a:schemeClr val="dk1"/>
              </a:buClr>
              <a:buSzPts val="1100"/>
              <a:buNone/>
              <a:defRPr sz="1100">
                <a:solidFill>
                  <a:schemeClr val="dk1"/>
                </a:solidFill>
              </a:defRPr>
            </a:lvl2pPr>
            <a:lvl3pPr lvl="2" algn="ctr" rtl="0">
              <a:lnSpc>
                <a:spcPct val="100000"/>
              </a:lnSpc>
              <a:spcBef>
                <a:spcPts val="0"/>
              </a:spcBef>
              <a:spcAft>
                <a:spcPts val="0"/>
              </a:spcAft>
              <a:buClr>
                <a:schemeClr val="dk1"/>
              </a:buClr>
              <a:buSzPts val="1100"/>
              <a:buNone/>
              <a:defRPr sz="1100">
                <a:solidFill>
                  <a:schemeClr val="dk1"/>
                </a:solidFill>
              </a:defRPr>
            </a:lvl3pPr>
            <a:lvl4pPr lvl="3" algn="ctr" rtl="0">
              <a:lnSpc>
                <a:spcPct val="100000"/>
              </a:lnSpc>
              <a:spcBef>
                <a:spcPts val="0"/>
              </a:spcBef>
              <a:spcAft>
                <a:spcPts val="0"/>
              </a:spcAft>
              <a:buClr>
                <a:schemeClr val="dk1"/>
              </a:buClr>
              <a:buSzPts val="1100"/>
              <a:buNone/>
              <a:defRPr sz="1100">
                <a:solidFill>
                  <a:schemeClr val="dk1"/>
                </a:solidFill>
              </a:defRPr>
            </a:lvl4pPr>
            <a:lvl5pPr lvl="4" algn="ctr" rtl="0">
              <a:lnSpc>
                <a:spcPct val="100000"/>
              </a:lnSpc>
              <a:spcBef>
                <a:spcPts val="0"/>
              </a:spcBef>
              <a:spcAft>
                <a:spcPts val="0"/>
              </a:spcAft>
              <a:buClr>
                <a:schemeClr val="dk1"/>
              </a:buClr>
              <a:buSzPts val="1100"/>
              <a:buNone/>
              <a:defRPr sz="1100">
                <a:solidFill>
                  <a:schemeClr val="dk1"/>
                </a:solidFill>
              </a:defRPr>
            </a:lvl5pPr>
            <a:lvl6pPr lvl="5" algn="ctr" rtl="0">
              <a:lnSpc>
                <a:spcPct val="100000"/>
              </a:lnSpc>
              <a:spcBef>
                <a:spcPts val="0"/>
              </a:spcBef>
              <a:spcAft>
                <a:spcPts val="0"/>
              </a:spcAft>
              <a:buClr>
                <a:schemeClr val="dk1"/>
              </a:buClr>
              <a:buSzPts val="1100"/>
              <a:buNone/>
              <a:defRPr sz="1100">
                <a:solidFill>
                  <a:schemeClr val="dk1"/>
                </a:solidFill>
              </a:defRPr>
            </a:lvl6pPr>
            <a:lvl7pPr lvl="6" algn="ctr" rtl="0">
              <a:lnSpc>
                <a:spcPct val="100000"/>
              </a:lnSpc>
              <a:spcBef>
                <a:spcPts val="0"/>
              </a:spcBef>
              <a:spcAft>
                <a:spcPts val="0"/>
              </a:spcAft>
              <a:buClr>
                <a:schemeClr val="dk1"/>
              </a:buClr>
              <a:buSzPts val="1100"/>
              <a:buNone/>
              <a:defRPr sz="1100">
                <a:solidFill>
                  <a:schemeClr val="dk1"/>
                </a:solidFill>
              </a:defRPr>
            </a:lvl7pPr>
            <a:lvl8pPr lvl="7" algn="ctr" rtl="0">
              <a:lnSpc>
                <a:spcPct val="100000"/>
              </a:lnSpc>
              <a:spcBef>
                <a:spcPts val="0"/>
              </a:spcBef>
              <a:spcAft>
                <a:spcPts val="0"/>
              </a:spcAft>
              <a:buClr>
                <a:schemeClr val="dk1"/>
              </a:buClr>
              <a:buSzPts val="1100"/>
              <a:buNone/>
              <a:defRPr sz="1100">
                <a:solidFill>
                  <a:schemeClr val="dk1"/>
                </a:solidFill>
              </a:defRPr>
            </a:lvl8pPr>
            <a:lvl9pPr lvl="8" algn="ctr" rtl="0">
              <a:lnSpc>
                <a:spcPct val="100000"/>
              </a:lnSpc>
              <a:spcBef>
                <a:spcPts val="0"/>
              </a:spcBef>
              <a:spcAft>
                <a:spcPts val="0"/>
              </a:spcAft>
              <a:buClr>
                <a:schemeClr val="dk1"/>
              </a:buClr>
              <a:buSzPts val="1100"/>
              <a:buNone/>
              <a:defRPr sz="1100">
                <a:solidFill>
                  <a:schemeClr val="dk1"/>
                </a:solidFill>
              </a:defRPr>
            </a:lvl9pPr>
          </a:lstStyle>
          <a:p>
            <a:endParaRPr/>
          </a:p>
        </p:txBody>
      </p:sp>
      <p:sp>
        <p:nvSpPr>
          <p:cNvPr id="487" name="Google Shape;487;p28"/>
          <p:cNvSpPr txBox="1"/>
          <p:nvPr/>
        </p:nvSpPr>
        <p:spPr>
          <a:xfrm>
            <a:off x="3186000" y="3282015"/>
            <a:ext cx="2772000" cy="7953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100" b="1">
                <a:solidFill>
                  <a:schemeClr val="dk1"/>
                </a:solidFill>
                <a:latin typeface="Abel"/>
                <a:ea typeface="Abel"/>
                <a:cs typeface="Abel"/>
                <a:sym typeface="Abel"/>
              </a:rPr>
              <a:t>CREDITS:</a:t>
            </a:r>
            <a:r>
              <a:rPr lang="en" sz="1100">
                <a:solidFill>
                  <a:schemeClr val="dk1"/>
                </a:solidFill>
                <a:latin typeface="Abel"/>
                <a:ea typeface="Abel"/>
                <a:cs typeface="Abel"/>
                <a:sym typeface="Abel"/>
              </a:rPr>
              <a:t> This presentation template was created by </a:t>
            </a:r>
            <a:r>
              <a:rPr lang="en" sz="1100" b="1">
                <a:solidFill>
                  <a:schemeClr val="dk1"/>
                </a:solidFill>
                <a:uFill>
                  <a:noFill/>
                </a:uFill>
                <a:latin typeface="Abel"/>
                <a:ea typeface="Abel"/>
                <a:cs typeface="Abel"/>
                <a:sym typeface="Abel"/>
                <a:hlinkClick r:id="rId3">
                  <a:extLst>
                    <a:ext uri="{A12FA001-AC4F-418D-AE19-62706E023703}">
                      <ahyp:hlinkClr xmlns:ahyp="http://schemas.microsoft.com/office/drawing/2018/hyperlinkcolor" val="tx"/>
                    </a:ext>
                  </a:extLst>
                </a:hlinkClick>
              </a:rPr>
              <a:t>Slidesgo</a:t>
            </a:r>
            <a:r>
              <a:rPr lang="en" sz="1100" b="1">
                <a:solidFill>
                  <a:schemeClr val="dk1"/>
                </a:solidFill>
                <a:latin typeface="Abel"/>
                <a:ea typeface="Abel"/>
                <a:cs typeface="Abel"/>
                <a:sym typeface="Abel"/>
              </a:rPr>
              <a:t>,</a:t>
            </a:r>
            <a:r>
              <a:rPr lang="en" sz="1100">
                <a:solidFill>
                  <a:schemeClr val="dk1"/>
                </a:solidFill>
                <a:latin typeface="Abel"/>
                <a:ea typeface="Abel"/>
                <a:cs typeface="Abel"/>
                <a:sym typeface="Abel"/>
              </a:rPr>
              <a:t> and includes icons by </a:t>
            </a:r>
            <a:r>
              <a:rPr lang="en" sz="1100" b="1">
                <a:solidFill>
                  <a:schemeClr val="dk1"/>
                </a:solidFill>
                <a:uFill>
                  <a:noFill/>
                </a:uFill>
                <a:latin typeface="Abel"/>
                <a:ea typeface="Abel"/>
                <a:cs typeface="Abel"/>
                <a:sym typeface="Abel"/>
                <a:hlinkClick r:id="rId4">
                  <a:extLst>
                    <a:ext uri="{A12FA001-AC4F-418D-AE19-62706E023703}">
                      <ahyp:hlinkClr xmlns:ahyp="http://schemas.microsoft.com/office/drawing/2018/hyperlinkcolor" val="tx"/>
                    </a:ext>
                  </a:extLst>
                </a:hlinkClick>
              </a:rPr>
              <a:t>Flaticon</a:t>
            </a:r>
            <a:r>
              <a:rPr lang="en" sz="1100" b="1">
                <a:solidFill>
                  <a:schemeClr val="dk1"/>
                </a:solidFill>
                <a:latin typeface="Abel"/>
                <a:ea typeface="Abel"/>
                <a:cs typeface="Abel"/>
                <a:sym typeface="Abel"/>
              </a:rPr>
              <a:t>,</a:t>
            </a:r>
            <a:r>
              <a:rPr lang="en" sz="1100">
                <a:solidFill>
                  <a:schemeClr val="dk1"/>
                </a:solidFill>
                <a:latin typeface="Abel"/>
                <a:ea typeface="Abel"/>
                <a:cs typeface="Abel"/>
                <a:sym typeface="Abel"/>
              </a:rPr>
              <a:t> and infographics &amp; images by </a:t>
            </a:r>
            <a:r>
              <a:rPr lang="en" sz="1100" b="1">
                <a:solidFill>
                  <a:schemeClr val="dk1"/>
                </a:solidFill>
                <a:uFill>
                  <a:noFill/>
                </a:uFill>
                <a:latin typeface="Abel"/>
                <a:ea typeface="Abel"/>
                <a:cs typeface="Abel"/>
                <a:sym typeface="Abel"/>
                <a:hlinkClick r:id="rId5">
                  <a:extLst>
                    <a:ext uri="{A12FA001-AC4F-418D-AE19-62706E023703}">
                      <ahyp:hlinkClr xmlns:ahyp="http://schemas.microsoft.com/office/drawing/2018/hyperlinkcolor" val="tx"/>
                    </a:ext>
                  </a:extLst>
                </a:hlinkClick>
              </a:rPr>
              <a:t>Freepik</a:t>
            </a:r>
            <a:endParaRPr sz="1100" b="1">
              <a:solidFill>
                <a:schemeClr val="dk1"/>
              </a:solidFill>
              <a:latin typeface="Abel"/>
              <a:ea typeface="Abel"/>
              <a:cs typeface="Abel"/>
              <a:sym typeface="Abe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488"/>
        <p:cNvGrpSpPr/>
        <p:nvPr/>
      </p:nvGrpSpPr>
      <p:grpSpPr>
        <a:xfrm>
          <a:off x="0" y="0"/>
          <a:ext cx="0" cy="0"/>
          <a:chOff x="0" y="0"/>
          <a:chExt cx="0" cy="0"/>
        </a:xfrm>
      </p:grpSpPr>
      <p:pic>
        <p:nvPicPr>
          <p:cNvPr id="489" name="Google Shape;489;p29"/>
          <p:cNvPicPr preferRelativeResize="0"/>
          <p:nvPr/>
        </p:nvPicPr>
        <p:blipFill>
          <a:blip r:embed="rId2">
            <a:alphaModFix amt="20000"/>
          </a:blip>
          <a:stretch>
            <a:fillRect/>
          </a:stretch>
        </p:blipFill>
        <p:spPr>
          <a:xfrm>
            <a:off x="0" y="0"/>
            <a:ext cx="9143999" cy="5143500"/>
          </a:xfrm>
          <a:prstGeom prst="rect">
            <a:avLst/>
          </a:prstGeom>
          <a:noFill/>
          <a:ln>
            <a:noFill/>
          </a:ln>
        </p:spPr>
      </p:pic>
      <p:sp>
        <p:nvSpPr>
          <p:cNvPr id="490" name="Google Shape;490;p29"/>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
  <p:cSld name="TITLE_AND_BODY_2">
    <p:spTree>
      <p:nvGrpSpPr>
        <p:cNvPr id="1" name="Shape 491"/>
        <p:cNvGrpSpPr/>
        <p:nvPr/>
      </p:nvGrpSpPr>
      <p:grpSpPr>
        <a:xfrm>
          <a:off x="0" y="0"/>
          <a:ext cx="0" cy="0"/>
          <a:chOff x="0" y="0"/>
          <a:chExt cx="0" cy="0"/>
        </a:xfrm>
      </p:grpSpPr>
      <p:pic>
        <p:nvPicPr>
          <p:cNvPr id="492" name="Google Shape;492;p30"/>
          <p:cNvPicPr preferRelativeResize="0"/>
          <p:nvPr/>
        </p:nvPicPr>
        <p:blipFill>
          <a:blip r:embed="rId2">
            <a:alphaModFix amt="20000"/>
          </a:blip>
          <a:stretch>
            <a:fillRect/>
          </a:stretch>
        </p:blipFill>
        <p:spPr>
          <a:xfrm>
            <a:off x="0" y="0"/>
            <a:ext cx="9143999" cy="5143500"/>
          </a:xfrm>
          <a:prstGeom prst="rect">
            <a:avLst/>
          </a:prstGeom>
          <a:noFill/>
          <a:ln>
            <a:noFill/>
          </a:ln>
        </p:spPr>
      </p:pic>
      <p:grpSp>
        <p:nvGrpSpPr>
          <p:cNvPr id="493" name="Google Shape;493;p30"/>
          <p:cNvGrpSpPr/>
          <p:nvPr/>
        </p:nvGrpSpPr>
        <p:grpSpPr>
          <a:xfrm>
            <a:off x="235625" y="217325"/>
            <a:ext cx="8672643" cy="4444445"/>
            <a:chOff x="235625" y="217325"/>
            <a:chExt cx="8672643" cy="4444445"/>
          </a:xfrm>
        </p:grpSpPr>
        <p:sp>
          <p:nvSpPr>
            <p:cNvPr id="494" name="Google Shape;494;p30"/>
            <p:cNvSpPr/>
            <p:nvPr/>
          </p:nvSpPr>
          <p:spPr>
            <a:xfrm>
              <a:off x="235638" y="217325"/>
              <a:ext cx="8672630" cy="4444445"/>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0"/>
            <p:cNvSpPr/>
            <p:nvPr/>
          </p:nvSpPr>
          <p:spPr>
            <a:xfrm>
              <a:off x="235625" y="217388"/>
              <a:ext cx="8672630" cy="232225"/>
            </a:xfrm>
            <a:custGeom>
              <a:avLst/>
              <a:gdLst/>
              <a:ahLst/>
              <a:cxnLst/>
              <a:rect l="l" t="t" r="r" b="b"/>
              <a:pathLst>
                <a:path w="107835" h="6203" extrusionOk="0">
                  <a:moveTo>
                    <a:pt x="1" y="1"/>
                  </a:moveTo>
                  <a:lnTo>
                    <a:pt x="1" y="6203"/>
                  </a:lnTo>
                  <a:lnTo>
                    <a:pt x="107835" y="6203"/>
                  </a:lnTo>
                  <a:lnTo>
                    <a:pt x="107835" y="1"/>
                  </a:lnTo>
                  <a:close/>
                </a:path>
              </a:pathLst>
            </a:custGeom>
            <a:solidFill>
              <a:schemeClr val="accen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0"/>
            <p:cNvSpPr/>
            <p:nvPr/>
          </p:nvSpPr>
          <p:spPr>
            <a:xfrm>
              <a:off x="313398" y="276934"/>
              <a:ext cx="2240568" cy="113094"/>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7" name="Google Shape;497;p30"/>
            <p:cNvGrpSpPr/>
            <p:nvPr/>
          </p:nvGrpSpPr>
          <p:grpSpPr>
            <a:xfrm>
              <a:off x="8256246" y="249115"/>
              <a:ext cx="601489" cy="169267"/>
              <a:chOff x="2048572" y="3228800"/>
              <a:chExt cx="542175" cy="152575"/>
            </a:xfrm>
          </p:grpSpPr>
          <p:sp>
            <p:nvSpPr>
              <p:cNvPr id="498" name="Google Shape;498;p30"/>
              <p:cNvSpPr/>
              <p:nvPr/>
            </p:nvSpPr>
            <p:spPr>
              <a:xfrm>
                <a:off x="24381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0"/>
              <p:cNvSpPr/>
              <p:nvPr/>
            </p:nvSpPr>
            <p:spPr>
              <a:xfrm>
                <a:off x="22487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0"/>
              <p:cNvSpPr/>
              <p:nvPr/>
            </p:nvSpPr>
            <p:spPr>
              <a:xfrm>
                <a:off x="2048572"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0"/>
              <p:cNvSpPr/>
              <p:nvPr/>
            </p:nvSpPr>
            <p:spPr>
              <a:xfrm>
                <a:off x="2272347"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0"/>
              <p:cNvSpPr/>
              <p:nvPr/>
            </p:nvSpPr>
            <p:spPr>
              <a:xfrm>
                <a:off x="2456547"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0"/>
              <p:cNvSpPr/>
              <p:nvPr/>
            </p:nvSpPr>
            <p:spPr>
              <a:xfrm>
                <a:off x="2458547"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0"/>
              <p:cNvSpPr/>
              <p:nvPr/>
            </p:nvSpPr>
            <p:spPr>
              <a:xfrm>
                <a:off x="2079072"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05" name="Google Shape;505;p30"/>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0"/>
        <p:cNvGrpSpPr/>
        <p:nvPr/>
      </p:nvGrpSpPr>
      <p:grpSpPr>
        <a:xfrm>
          <a:off x="0" y="0"/>
          <a:ext cx="0" cy="0"/>
          <a:chOff x="0" y="0"/>
          <a:chExt cx="0" cy="0"/>
        </a:xfrm>
      </p:grpSpPr>
      <p:pic>
        <p:nvPicPr>
          <p:cNvPr id="41" name="Google Shape;41;p4"/>
          <p:cNvPicPr preferRelativeResize="0"/>
          <p:nvPr/>
        </p:nvPicPr>
        <p:blipFill>
          <a:blip r:embed="rId2">
            <a:alphaModFix amt="20000"/>
          </a:blip>
          <a:stretch>
            <a:fillRect/>
          </a:stretch>
        </p:blipFill>
        <p:spPr>
          <a:xfrm>
            <a:off x="0" y="0"/>
            <a:ext cx="9143999" cy="5143500"/>
          </a:xfrm>
          <a:prstGeom prst="rect">
            <a:avLst/>
          </a:prstGeom>
          <a:noFill/>
          <a:ln>
            <a:noFill/>
          </a:ln>
        </p:spPr>
      </p:pic>
      <p:grpSp>
        <p:nvGrpSpPr>
          <p:cNvPr id="42" name="Google Shape;42;p4"/>
          <p:cNvGrpSpPr/>
          <p:nvPr/>
        </p:nvGrpSpPr>
        <p:grpSpPr>
          <a:xfrm>
            <a:off x="235625" y="217325"/>
            <a:ext cx="8672643" cy="4444445"/>
            <a:chOff x="235625" y="217325"/>
            <a:chExt cx="8672643" cy="4444445"/>
          </a:xfrm>
        </p:grpSpPr>
        <p:sp>
          <p:nvSpPr>
            <p:cNvPr id="43" name="Google Shape;43;p4"/>
            <p:cNvSpPr/>
            <p:nvPr/>
          </p:nvSpPr>
          <p:spPr>
            <a:xfrm>
              <a:off x="235638" y="217325"/>
              <a:ext cx="8672630" cy="4444445"/>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235625" y="217388"/>
              <a:ext cx="8672630" cy="232225"/>
            </a:xfrm>
            <a:custGeom>
              <a:avLst/>
              <a:gdLst/>
              <a:ahLst/>
              <a:cxnLst/>
              <a:rect l="l" t="t" r="r" b="b"/>
              <a:pathLst>
                <a:path w="107835" h="6203" extrusionOk="0">
                  <a:moveTo>
                    <a:pt x="1" y="1"/>
                  </a:moveTo>
                  <a:lnTo>
                    <a:pt x="1" y="6203"/>
                  </a:lnTo>
                  <a:lnTo>
                    <a:pt x="107835" y="6203"/>
                  </a:lnTo>
                  <a:lnTo>
                    <a:pt x="107835" y="1"/>
                  </a:lnTo>
                  <a:close/>
                </a:path>
              </a:pathLst>
            </a:custGeom>
            <a:solidFill>
              <a:schemeClr val="accen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313398" y="276934"/>
              <a:ext cx="2240568" cy="113094"/>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4"/>
            <p:cNvGrpSpPr/>
            <p:nvPr/>
          </p:nvGrpSpPr>
          <p:grpSpPr>
            <a:xfrm>
              <a:off x="8256246" y="249115"/>
              <a:ext cx="601489" cy="169267"/>
              <a:chOff x="2048572" y="3228800"/>
              <a:chExt cx="542175" cy="152575"/>
            </a:xfrm>
          </p:grpSpPr>
          <p:sp>
            <p:nvSpPr>
              <p:cNvPr id="47" name="Google Shape;47;p4"/>
              <p:cNvSpPr/>
              <p:nvPr/>
            </p:nvSpPr>
            <p:spPr>
              <a:xfrm>
                <a:off x="24381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22487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2048572"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2272347"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2456547"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458547"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2079072"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 name="Google Shape;54;p4"/>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6" name="Google Shape;56;p4"/>
          <p:cNvSpPr txBox="1">
            <a:spLocks noGrp="1"/>
          </p:cNvSpPr>
          <p:nvPr>
            <p:ph type="body" idx="1"/>
          </p:nvPr>
        </p:nvSpPr>
        <p:spPr>
          <a:xfrm>
            <a:off x="720000" y="1174500"/>
            <a:ext cx="7704000" cy="3429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2">
  <p:cSld name="TITLE_AND_TWO_COLUMNS_2">
    <p:spTree>
      <p:nvGrpSpPr>
        <p:cNvPr id="1" name="Shape 506"/>
        <p:cNvGrpSpPr/>
        <p:nvPr/>
      </p:nvGrpSpPr>
      <p:grpSpPr>
        <a:xfrm>
          <a:off x="0" y="0"/>
          <a:ext cx="0" cy="0"/>
          <a:chOff x="0" y="0"/>
          <a:chExt cx="0" cy="0"/>
        </a:xfrm>
      </p:grpSpPr>
      <p:pic>
        <p:nvPicPr>
          <p:cNvPr id="507" name="Google Shape;507;p31"/>
          <p:cNvPicPr preferRelativeResize="0"/>
          <p:nvPr/>
        </p:nvPicPr>
        <p:blipFill>
          <a:blip r:embed="rId2">
            <a:alphaModFix amt="20000"/>
          </a:blip>
          <a:stretch>
            <a:fillRect/>
          </a:stretch>
        </p:blipFill>
        <p:spPr>
          <a:xfrm>
            <a:off x="0" y="0"/>
            <a:ext cx="9143999" cy="5143500"/>
          </a:xfrm>
          <a:prstGeom prst="rect">
            <a:avLst/>
          </a:prstGeom>
          <a:noFill/>
          <a:ln>
            <a:noFill/>
          </a:ln>
        </p:spPr>
      </p:pic>
      <p:grpSp>
        <p:nvGrpSpPr>
          <p:cNvPr id="508" name="Google Shape;508;p31"/>
          <p:cNvGrpSpPr/>
          <p:nvPr/>
        </p:nvGrpSpPr>
        <p:grpSpPr>
          <a:xfrm>
            <a:off x="235625" y="217325"/>
            <a:ext cx="8672643" cy="4444445"/>
            <a:chOff x="235625" y="217325"/>
            <a:chExt cx="8672643" cy="4444445"/>
          </a:xfrm>
        </p:grpSpPr>
        <p:sp>
          <p:nvSpPr>
            <p:cNvPr id="509" name="Google Shape;509;p31"/>
            <p:cNvSpPr/>
            <p:nvPr/>
          </p:nvSpPr>
          <p:spPr>
            <a:xfrm>
              <a:off x="235638" y="217325"/>
              <a:ext cx="8672630" cy="4444445"/>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p:cNvSpPr/>
            <p:nvPr/>
          </p:nvSpPr>
          <p:spPr>
            <a:xfrm>
              <a:off x="235625" y="217388"/>
              <a:ext cx="8672630" cy="232225"/>
            </a:xfrm>
            <a:custGeom>
              <a:avLst/>
              <a:gdLst/>
              <a:ahLst/>
              <a:cxnLst/>
              <a:rect l="l" t="t" r="r" b="b"/>
              <a:pathLst>
                <a:path w="107835" h="6203" extrusionOk="0">
                  <a:moveTo>
                    <a:pt x="1" y="1"/>
                  </a:moveTo>
                  <a:lnTo>
                    <a:pt x="1" y="6203"/>
                  </a:lnTo>
                  <a:lnTo>
                    <a:pt x="107835" y="6203"/>
                  </a:lnTo>
                  <a:lnTo>
                    <a:pt x="107835" y="1"/>
                  </a:lnTo>
                  <a:close/>
                </a:path>
              </a:pathLst>
            </a:custGeom>
            <a:solidFill>
              <a:schemeClr val="accent3"/>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p:cNvSpPr/>
            <p:nvPr/>
          </p:nvSpPr>
          <p:spPr>
            <a:xfrm>
              <a:off x="313398" y="276934"/>
              <a:ext cx="2240568" cy="113094"/>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 name="Google Shape;512;p31"/>
            <p:cNvGrpSpPr/>
            <p:nvPr/>
          </p:nvGrpSpPr>
          <p:grpSpPr>
            <a:xfrm>
              <a:off x="8256246" y="249115"/>
              <a:ext cx="601489" cy="169267"/>
              <a:chOff x="2048572" y="3228800"/>
              <a:chExt cx="542175" cy="152575"/>
            </a:xfrm>
          </p:grpSpPr>
          <p:sp>
            <p:nvSpPr>
              <p:cNvPr id="513" name="Google Shape;513;p31"/>
              <p:cNvSpPr/>
              <p:nvPr/>
            </p:nvSpPr>
            <p:spPr>
              <a:xfrm>
                <a:off x="24381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1"/>
              <p:cNvSpPr/>
              <p:nvPr/>
            </p:nvSpPr>
            <p:spPr>
              <a:xfrm>
                <a:off x="22487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1"/>
              <p:cNvSpPr/>
              <p:nvPr/>
            </p:nvSpPr>
            <p:spPr>
              <a:xfrm>
                <a:off x="2048572"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1"/>
              <p:cNvSpPr/>
              <p:nvPr/>
            </p:nvSpPr>
            <p:spPr>
              <a:xfrm>
                <a:off x="2272347"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p:cNvSpPr/>
              <p:nvPr/>
            </p:nvSpPr>
            <p:spPr>
              <a:xfrm>
                <a:off x="2456547"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p:cNvSpPr/>
              <p:nvPr/>
            </p:nvSpPr>
            <p:spPr>
              <a:xfrm>
                <a:off x="2458547"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p:cNvSpPr/>
              <p:nvPr/>
            </p:nvSpPr>
            <p:spPr>
              <a:xfrm>
                <a:off x="2079072"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0" name="Google Shape;520;p31"/>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3">
  <p:cSld name="BLANK_1_3">
    <p:spTree>
      <p:nvGrpSpPr>
        <p:cNvPr id="1" name="Shape 521"/>
        <p:cNvGrpSpPr/>
        <p:nvPr/>
      </p:nvGrpSpPr>
      <p:grpSpPr>
        <a:xfrm>
          <a:off x="0" y="0"/>
          <a:ext cx="0" cy="0"/>
          <a:chOff x="0" y="0"/>
          <a:chExt cx="0" cy="0"/>
        </a:xfrm>
      </p:grpSpPr>
      <p:pic>
        <p:nvPicPr>
          <p:cNvPr id="522" name="Google Shape;522;p32"/>
          <p:cNvPicPr preferRelativeResize="0"/>
          <p:nvPr/>
        </p:nvPicPr>
        <p:blipFill>
          <a:blip r:embed="rId2">
            <a:alphaModFix amt="20000"/>
          </a:blip>
          <a:stretch>
            <a:fillRect/>
          </a:stretch>
        </p:blipFill>
        <p:spPr>
          <a:xfrm>
            <a:off x="0" y="0"/>
            <a:ext cx="9143999" cy="5143500"/>
          </a:xfrm>
          <a:prstGeom prst="rect">
            <a:avLst/>
          </a:prstGeom>
          <a:noFill/>
          <a:ln>
            <a:noFill/>
          </a:ln>
        </p:spPr>
      </p:pic>
      <p:grpSp>
        <p:nvGrpSpPr>
          <p:cNvPr id="523" name="Google Shape;523;p32"/>
          <p:cNvGrpSpPr/>
          <p:nvPr/>
        </p:nvGrpSpPr>
        <p:grpSpPr>
          <a:xfrm>
            <a:off x="235625" y="217325"/>
            <a:ext cx="8672643" cy="4444445"/>
            <a:chOff x="235625" y="217325"/>
            <a:chExt cx="8672643" cy="4444445"/>
          </a:xfrm>
        </p:grpSpPr>
        <p:sp>
          <p:nvSpPr>
            <p:cNvPr id="524" name="Google Shape;524;p32"/>
            <p:cNvSpPr/>
            <p:nvPr/>
          </p:nvSpPr>
          <p:spPr>
            <a:xfrm>
              <a:off x="235638" y="217325"/>
              <a:ext cx="8672630" cy="4444445"/>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235625" y="217388"/>
              <a:ext cx="8672630" cy="232225"/>
            </a:xfrm>
            <a:custGeom>
              <a:avLst/>
              <a:gdLst/>
              <a:ahLst/>
              <a:cxnLst/>
              <a:rect l="l" t="t" r="r" b="b"/>
              <a:pathLst>
                <a:path w="107835" h="6203" extrusionOk="0">
                  <a:moveTo>
                    <a:pt x="1" y="1"/>
                  </a:moveTo>
                  <a:lnTo>
                    <a:pt x="1" y="6203"/>
                  </a:lnTo>
                  <a:lnTo>
                    <a:pt x="107835" y="6203"/>
                  </a:lnTo>
                  <a:lnTo>
                    <a:pt x="107835" y="1"/>
                  </a:lnTo>
                  <a:close/>
                </a:path>
              </a:pathLst>
            </a:custGeom>
            <a:solidFill>
              <a:schemeClr val="dk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313398" y="276934"/>
              <a:ext cx="2240568" cy="113094"/>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 name="Google Shape;527;p32"/>
            <p:cNvGrpSpPr/>
            <p:nvPr/>
          </p:nvGrpSpPr>
          <p:grpSpPr>
            <a:xfrm>
              <a:off x="8256246" y="249115"/>
              <a:ext cx="601489" cy="169267"/>
              <a:chOff x="2048572" y="3228800"/>
              <a:chExt cx="542175" cy="152575"/>
            </a:xfrm>
          </p:grpSpPr>
          <p:sp>
            <p:nvSpPr>
              <p:cNvPr id="528" name="Google Shape;528;p32"/>
              <p:cNvSpPr/>
              <p:nvPr/>
            </p:nvSpPr>
            <p:spPr>
              <a:xfrm>
                <a:off x="24381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2"/>
              <p:cNvSpPr/>
              <p:nvPr/>
            </p:nvSpPr>
            <p:spPr>
              <a:xfrm>
                <a:off x="22487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2"/>
              <p:cNvSpPr/>
              <p:nvPr/>
            </p:nvSpPr>
            <p:spPr>
              <a:xfrm>
                <a:off x="2048572"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2"/>
              <p:cNvSpPr/>
              <p:nvPr/>
            </p:nvSpPr>
            <p:spPr>
              <a:xfrm>
                <a:off x="2272347"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2"/>
              <p:cNvSpPr/>
              <p:nvPr/>
            </p:nvSpPr>
            <p:spPr>
              <a:xfrm>
                <a:off x="2456547"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2"/>
              <p:cNvSpPr/>
              <p:nvPr/>
            </p:nvSpPr>
            <p:spPr>
              <a:xfrm>
                <a:off x="2458547"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2"/>
              <p:cNvSpPr/>
              <p:nvPr/>
            </p:nvSpPr>
            <p:spPr>
              <a:xfrm>
                <a:off x="2079072"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5" name="Google Shape;535;p32"/>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39"/>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540"/>
        <p:cNvGrpSpPr/>
        <p:nvPr/>
      </p:nvGrpSpPr>
      <p:grpSpPr>
        <a:xfrm>
          <a:off x="0" y="0"/>
          <a:ext cx="0" cy="0"/>
          <a:chOff x="0" y="0"/>
          <a:chExt cx="0" cy="0"/>
        </a:xfrm>
      </p:grpSpPr>
      <p:sp>
        <p:nvSpPr>
          <p:cNvPr id="541" name="Google Shape;541;p3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7"/>
        <p:cNvGrpSpPr/>
        <p:nvPr/>
      </p:nvGrpSpPr>
      <p:grpSpPr>
        <a:xfrm>
          <a:off x="0" y="0"/>
          <a:ext cx="0" cy="0"/>
          <a:chOff x="0" y="0"/>
          <a:chExt cx="0" cy="0"/>
        </a:xfrm>
      </p:grpSpPr>
      <p:pic>
        <p:nvPicPr>
          <p:cNvPr id="58" name="Google Shape;58;p5"/>
          <p:cNvPicPr preferRelativeResize="0"/>
          <p:nvPr/>
        </p:nvPicPr>
        <p:blipFill>
          <a:blip r:embed="rId2">
            <a:alphaModFix amt="20000"/>
          </a:blip>
          <a:stretch>
            <a:fillRect/>
          </a:stretch>
        </p:blipFill>
        <p:spPr>
          <a:xfrm>
            <a:off x="0" y="0"/>
            <a:ext cx="9143999" cy="5143500"/>
          </a:xfrm>
          <a:prstGeom prst="rect">
            <a:avLst/>
          </a:prstGeom>
          <a:noFill/>
          <a:ln>
            <a:noFill/>
          </a:ln>
        </p:spPr>
      </p:pic>
      <p:grpSp>
        <p:nvGrpSpPr>
          <p:cNvPr id="59" name="Google Shape;59;p5"/>
          <p:cNvGrpSpPr/>
          <p:nvPr/>
        </p:nvGrpSpPr>
        <p:grpSpPr>
          <a:xfrm>
            <a:off x="235625" y="217325"/>
            <a:ext cx="8672643" cy="4444445"/>
            <a:chOff x="235625" y="217325"/>
            <a:chExt cx="8672643" cy="4444445"/>
          </a:xfrm>
        </p:grpSpPr>
        <p:sp>
          <p:nvSpPr>
            <p:cNvPr id="60" name="Google Shape;60;p5"/>
            <p:cNvSpPr/>
            <p:nvPr/>
          </p:nvSpPr>
          <p:spPr>
            <a:xfrm>
              <a:off x="235638" y="217325"/>
              <a:ext cx="8672630" cy="4444445"/>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a:off x="235625" y="217388"/>
              <a:ext cx="8672630" cy="232225"/>
            </a:xfrm>
            <a:custGeom>
              <a:avLst/>
              <a:gdLst/>
              <a:ahLst/>
              <a:cxnLst/>
              <a:rect l="l" t="t" r="r" b="b"/>
              <a:pathLst>
                <a:path w="107835" h="6203" extrusionOk="0">
                  <a:moveTo>
                    <a:pt x="1" y="1"/>
                  </a:moveTo>
                  <a:lnTo>
                    <a:pt x="1" y="6203"/>
                  </a:lnTo>
                  <a:lnTo>
                    <a:pt x="107835" y="6203"/>
                  </a:lnTo>
                  <a:lnTo>
                    <a:pt x="107835" y="1"/>
                  </a:lnTo>
                  <a:close/>
                </a:path>
              </a:pathLst>
            </a:custGeom>
            <a:solidFill>
              <a:schemeClr val="accent3"/>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a:off x="313398" y="276934"/>
              <a:ext cx="2240568" cy="113094"/>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5"/>
            <p:cNvGrpSpPr/>
            <p:nvPr/>
          </p:nvGrpSpPr>
          <p:grpSpPr>
            <a:xfrm>
              <a:off x="8256246" y="249115"/>
              <a:ext cx="601489" cy="169267"/>
              <a:chOff x="2048572" y="3228800"/>
              <a:chExt cx="542175" cy="152575"/>
            </a:xfrm>
          </p:grpSpPr>
          <p:sp>
            <p:nvSpPr>
              <p:cNvPr id="64" name="Google Shape;64;p5"/>
              <p:cNvSpPr/>
              <p:nvPr/>
            </p:nvSpPr>
            <p:spPr>
              <a:xfrm>
                <a:off x="24381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p:nvPr/>
            </p:nvSpPr>
            <p:spPr>
              <a:xfrm>
                <a:off x="22487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p:nvPr/>
            </p:nvSpPr>
            <p:spPr>
              <a:xfrm>
                <a:off x="2048572"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a:off x="2272347"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2456547"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2458547"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5"/>
              <p:cNvSpPr/>
              <p:nvPr/>
            </p:nvSpPr>
            <p:spPr>
              <a:xfrm>
                <a:off x="2079072"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 name="Google Shape;71;p5"/>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txBox="1">
            <a:spLocks noGrp="1"/>
          </p:cNvSpPr>
          <p:nvPr>
            <p:ph type="subTitle" idx="1"/>
          </p:nvPr>
        </p:nvSpPr>
        <p:spPr>
          <a:xfrm>
            <a:off x="1290775" y="2997920"/>
            <a:ext cx="2907600" cy="82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3" name="Google Shape;73;p5"/>
          <p:cNvSpPr txBox="1">
            <a:spLocks noGrp="1"/>
          </p:cNvSpPr>
          <p:nvPr>
            <p:ph type="subTitle" idx="2"/>
          </p:nvPr>
        </p:nvSpPr>
        <p:spPr>
          <a:xfrm>
            <a:off x="4945650" y="2997920"/>
            <a:ext cx="2907600" cy="82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4" name="Google Shape;74;p5"/>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5" name="Google Shape;75;p5"/>
          <p:cNvSpPr txBox="1">
            <a:spLocks noGrp="1"/>
          </p:cNvSpPr>
          <p:nvPr>
            <p:ph type="title" idx="3"/>
          </p:nvPr>
        </p:nvSpPr>
        <p:spPr>
          <a:xfrm>
            <a:off x="1290775" y="2632632"/>
            <a:ext cx="2907600" cy="4785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6" name="Google Shape;76;p5"/>
          <p:cNvSpPr txBox="1">
            <a:spLocks noGrp="1"/>
          </p:cNvSpPr>
          <p:nvPr>
            <p:ph type="title" idx="4"/>
          </p:nvPr>
        </p:nvSpPr>
        <p:spPr>
          <a:xfrm>
            <a:off x="4945650" y="2632632"/>
            <a:ext cx="2907600" cy="4785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grpSp>
        <p:nvGrpSpPr>
          <p:cNvPr id="77" name="Google Shape;77;p5"/>
          <p:cNvGrpSpPr/>
          <p:nvPr/>
        </p:nvGrpSpPr>
        <p:grpSpPr>
          <a:xfrm>
            <a:off x="6455308" y="796687"/>
            <a:ext cx="547837" cy="309097"/>
            <a:chOff x="1427975" y="2651075"/>
            <a:chExt cx="413275" cy="233175"/>
          </a:xfrm>
        </p:grpSpPr>
        <p:sp>
          <p:nvSpPr>
            <p:cNvPr id="78" name="Google Shape;78;p5"/>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 name="Google Shape;80;p5"/>
          <p:cNvGrpSpPr/>
          <p:nvPr/>
        </p:nvGrpSpPr>
        <p:grpSpPr>
          <a:xfrm>
            <a:off x="7165733" y="796687"/>
            <a:ext cx="547837" cy="309097"/>
            <a:chOff x="1427975" y="2651075"/>
            <a:chExt cx="413275" cy="233175"/>
          </a:xfrm>
        </p:grpSpPr>
        <p:sp>
          <p:nvSpPr>
            <p:cNvPr id="81" name="Google Shape;81;p5"/>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 name="Google Shape;83;p5"/>
          <p:cNvGrpSpPr/>
          <p:nvPr/>
        </p:nvGrpSpPr>
        <p:grpSpPr>
          <a:xfrm>
            <a:off x="7876158" y="796687"/>
            <a:ext cx="547837" cy="309097"/>
            <a:chOff x="1427975" y="2651075"/>
            <a:chExt cx="413275" cy="233175"/>
          </a:xfrm>
        </p:grpSpPr>
        <p:sp>
          <p:nvSpPr>
            <p:cNvPr id="84" name="Google Shape;84;p5"/>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86;p5"/>
          <p:cNvGrpSpPr/>
          <p:nvPr/>
        </p:nvGrpSpPr>
        <p:grpSpPr>
          <a:xfrm>
            <a:off x="4418005" y="4144507"/>
            <a:ext cx="308003" cy="458989"/>
            <a:chOff x="2087900" y="2665800"/>
            <a:chExt cx="232350" cy="346250"/>
          </a:xfrm>
        </p:grpSpPr>
        <p:sp>
          <p:nvSpPr>
            <p:cNvPr id="87" name="Google Shape;87;p5"/>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5"/>
          <p:cNvGrpSpPr/>
          <p:nvPr/>
        </p:nvGrpSpPr>
        <p:grpSpPr>
          <a:xfrm>
            <a:off x="4418005" y="3558807"/>
            <a:ext cx="308003" cy="458989"/>
            <a:chOff x="2087900" y="2665800"/>
            <a:chExt cx="232350" cy="346250"/>
          </a:xfrm>
        </p:grpSpPr>
        <p:sp>
          <p:nvSpPr>
            <p:cNvPr id="90" name="Google Shape;90;p5"/>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2"/>
        <p:cNvGrpSpPr/>
        <p:nvPr/>
      </p:nvGrpSpPr>
      <p:grpSpPr>
        <a:xfrm>
          <a:off x="0" y="0"/>
          <a:ext cx="0" cy="0"/>
          <a:chOff x="0" y="0"/>
          <a:chExt cx="0" cy="0"/>
        </a:xfrm>
      </p:grpSpPr>
      <p:pic>
        <p:nvPicPr>
          <p:cNvPr id="93" name="Google Shape;93;p6"/>
          <p:cNvPicPr preferRelativeResize="0"/>
          <p:nvPr/>
        </p:nvPicPr>
        <p:blipFill>
          <a:blip r:embed="rId2">
            <a:alphaModFix amt="20000"/>
          </a:blip>
          <a:stretch>
            <a:fillRect/>
          </a:stretch>
        </p:blipFill>
        <p:spPr>
          <a:xfrm>
            <a:off x="0" y="0"/>
            <a:ext cx="9143999" cy="5143500"/>
          </a:xfrm>
          <a:prstGeom prst="rect">
            <a:avLst/>
          </a:prstGeom>
          <a:noFill/>
          <a:ln>
            <a:noFill/>
          </a:ln>
        </p:spPr>
      </p:pic>
      <p:grpSp>
        <p:nvGrpSpPr>
          <p:cNvPr id="94" name="Google Shape;94;p6"/>
          <p:cNvGrpSpPr/>
          <p:nvPr/>
        </p:nvGrpSpPr>
        <p:grpSpPr>
          <a:xfrm>
            <a:off x="235625" y="217325"/>
            <a:ext cx="8672643" cy="4444445"/>
            <a:chOff x="235625" y="217325"/>
            <a:chExt cx="8672643" cy="4444445"/>
          </a:xfrm>
        </p:grpSpPr>
        <p:sp>
          <p:nvSpPr>
            <p:cNvPr id="95" name="Google Shape;95;p6"/>
            <p:cNvSpPr/>
            <p:nvPr/>
          </p:nvSpPr>
          <p:spPr>
            <a:xfrm>
              <a:off x="235638" y="217325"/>
              <a:ext cx="8672630" cy="4444445"/>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235625" y="217388"/>
              <a:ext cx="8672630" cy="232225"/>
            </a:xfrm>
            <a:custGeom>
              <a:avLst/>
              <a:gdLst/>
              <a:ahLst/>
              <a:cxnLst/>
              <a:rect l="l" t="t" r="r" b="b"/>
              <a:pathLst>
                <a:path w="107835" h="6203" extrusionOk="0">
                  <a:moveTo>
                    <a:pt x="1" y="1"/>
                  </a:moveTo>
                  <a:lnTo>
                    <a:pt x="1" y="6203"/>
                  </a:lnTo>
                  <a:lnTo>
                    <a:pt x="107835" y="6203"/>
                  </a:lnTo>
                  <a:lnTo>
                    <a:pt x="107835" y="1"/>
                  </a:lnTo>
                  <a:close/>
                </a:path>
              </a:pathLst>
            </a:custGeom>
            <a:solidFill>
              <a:schemeClr val="accen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313398" y="276934"/>
              <a:ext cx="2240568" cy="113094"/>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 name="Google Shape;98;p6"/>
            <p:cNvGrpSpPr/>
            <p:nvPr/>
          </p:nvGrpSpPr>
          <p:grpSpPr>
            <a:xfrm>
              <a:off x="8256246" y="249115"/>
              <a:ext cx="601489" cy="169267"/>
              <a:chOff x="2048572" y="3228800"/>
              <a:chExt cx="542175" cy="152575"/>
            </a:xfrm>
          </p:grpSpPr>
          <p:sp>
            <p:nvSpPr>
              <p:cNvPr id="99" name="Google Shape;99;p6"/>
              <p:cNvSpPr/>
              <p:nvPr/>
            </p:nvSpPr>
            <p:spPr>
              <a:xfrm>
                <a:off x="24381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22487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2048572"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2272347"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2456547"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2458547"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a:off x="2079072"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 name="Google Shape;106;p6"/>
          <p:cNvGrpSpPr/>
          <p:nvPr/>
        </p:nvGrpSpPr>
        <p:grpSpPr>
          <a:xfrm>
            <a:off x="8423992" y="1320911"/>
            <a:ext cx="388644" cy="219278"/>
            <a:chOff x="1427975" y="2651075"/>
            <a:chExt cx="413275" cy="233175"/>
          </a:xfrm>
        </p:grpSpPr>
        <p:sp>
          <p:nvSpPr>
            <p:cNvPr id="107" name="Google Shape;107;p6"/>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6"/>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6"/>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11" name="Google Shape;111;p6"/>
          <p:cNvGrpSpPr/>
          <p:nvPr/>
        </p:nvGrpSpPr>
        <p:grpSpPr>
          <a:xfrm>
            <a:off x="8423992" y="573661"/>
            <a:ext cx="388644" cy="219278"/>
            <a:chOff x="1427975" y="2651075"/>
            <a:chExt cx="413275" cy="233175"/>
          </a:xfrm>
        </p:grpSpPr>
        <p:sp>
          <p:nvSpPr>
            <p:cNvPr id="112" name="Google Shape;112;p6"/>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 name="Google Shape;114;p6"/>
          <p:cNvGrpSpPr/>
          <p:nvPr/>
        </p:nvGrpSpPr>
        <p:grpSpPr>
          <a:xfrm>
            <a:off x="8423992" y="947286"/>
            <a:ext cx="388644" cy="219278"/>
            <a:chOff x="1427975" y="2651075"/>
            <a:chExt cx="413275" cy="233175"/>
          </a:xfrm>
        </p:grpSpPr>
        <p:sp>
          <p:nvSpPr>
            <p:cNvPr id="115" name="Google Shape;115;p6"/>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6"/>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7"/>
        <p:cNvGrpSpPr/>
        <p:nvPr/>
      </p:nvGrpSpPr>
      <p:grpSpPr>
        <a:xfrm>
          <a:off x="0" y="0"/>
          <a:ext cx="0" cy="0"/>
          <a:chOff x="0" y="0"/>
          <a:chExt cx="0" cy="0"/>
        </a:xfrm>
      </p:grpSpPr>
      <p:pic>
        <p:nvPicPr>
          <p:cNvPr id="118" name="Google Shape;118;p7"/>
          <p:cNvPicPr preferRelativeResize="0"/>
          <p:nvPr/>
        </p:nvPicPr>
        <p:blipFill>
          <a:blip r:embed="rId2">
            <a:alphaModFix amt="20000"/>
          </a:blip>
          <a:stretch>
            <a:fillRect/>
          </a:stretch>
        </p:blipFill>
        <p:spPr>
          <a:xfrm>
            <a:off x="0" y="0"/>
            <a:ext cx="9143999" cy="5143500"/>
          </a:xfrm>
          <a:prstGeom prst="rect">
            <a:avLst/>
          </a:prstGeom>
          <a:noFill/>
          <a:ln>
            <a:noFill/>
          </a:ln>
        </p:spPr>
      </p:pic>
      <p:grpSp>
        <p:nvGrpSpPr>
          <p:cNvPr id="119" name="Google Shape;119;p7"/>
          <p:cNvGrpSpPr/>
          <p:nvPr/>
        </p:nvGrpSpPr>
        <p:grpSpPr>
          <a:xfrm>
            <a:off x="235625" y="217325"/>
            <a:ext cx="8672643" cy="4444445"/>
            <a:chOff x="235625" y="217325"/>
            <a:chExt cx="8672643" cy="4444445"/>
          </a:xfrm>
        </p:grpSpPr>
        <p:sp>
          <p:nvSpPr>
            <p:cNvPr id="120" name="Google Shape;120;p7"/>
            <p:cNvSpPr/>
            <p:nvPr/>
          </p:nvSpPr>
          <p:spPr>
            <a:xfrm>
              <a:off x="235638" y="217325"/>
              <a:ext cx="8672630" cy="4444445"/>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7"/>
            <p:cNvSpPr/>
            <p:nvPr/>
          </p:nvSpPr>
          <p:spPr>
            <a:xfrm>
              <a:off x="235625" y="217388"/>
              <a:ext cx="8672630" cy="232225"/>
            </a:xfrm>
            <a:custGeom>
              <a:avLst/>
              <a:gdLst/>
              <a:ahLst/>
              <a:cxnLst/>
              <a:rect l="l" t="t" r="r" b="b"/>
              <a:pathLst>
                <a:path w="107835" h="6203" extrusionOk="0">
                  <a:moveTo>
                    <a:pt x="1" y="1"/>
                  </a:moveTo>
                  <a:lnTo>
                    <a:pt x="1" y="6203"/>
                  </a:lnTo>
                  <a:lnTo>
                    <a:pt x="107835" y="6203"/>
                  </a:lnTo>
                  <a:lnTo>
                    <a:pt x="107835" y="1"/>
                  </a:lnTo>
                  <a:close/>
                </a:path>
              </a:pathLst>
            </a:custGeom>
            <a:solidFill>
              <a:schemeClr val="accen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7"/>
            <p:cNvSpPr/>
            <p:nvPr/>
          </p:nvSpPr>
          <p:spPr>
            <a:xfrm>
              <a:off x="313398" y="276934"/>
              <a:ext cx="2240568" cy="113094"/>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7"/>
            <p:cNvGrpSpPr/>
            <p:nvPr/>
          </p:nvGrpSpPr>
          <p:grpSpPr>
            <a:xfrm>
              <a:off x="8256246" y="249115"/>
              <a:ext cx="601489" cy="169267"/>
              <a:chOff x="2048572" y="3228800"/>
              <a:chExt cx="542175" cy="152575"/>
            </a:xfrm>
          </p:grpSpPr>
          <p:sp>
            <p:nvSpPr>
              <p:cNvPr id="124" name="Google Shape;124;p7"/>
              <p:cNvSpPr/>
              <p:nvPr/>
            </p:nvSpPr>
            <p:spPr>
              <a:xfrm>
                <a:off x="24381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7"/>
              <p:cNvSpPr/>
              <p:nvPr/>
            </p:nvSpPr>
            <p:spPr>
              <a:xfrm>
                <a:off x="2248772"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7"/>
              <p:cNvSpPr/>
              <p:nvPr/>
            </p:nvSpPr>
            <p:spPr>
              <a:xfrm>
                <a:off x="2048572"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7"/>
              <p:cNvSpPr/>
              <p:nvPr/>
            </p:nvSpPr>
            <p:spPr>
              <a:xfrm>
                <a:off x="2272347"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7"/>
              <p:cNvSpPr/>
              <p:nvPr/>
            </p:nvSpPr>
            <p:spPr>
              <a:xfrm>
                <a:off x="2456547"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7"/>
              <p:cNvSpPr/>
              <p:nvPr/>
            </p:nvSpPr>
            <p:spPr>
              <a:xfrm>
                <a:off x="2458547"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7"/>
              <p:cNvSpPr/>
              <p:nvPr/>
            </p:nvSpPr>
            <p:spPr>
              <a:xfrm>
                <a:off x="2079072"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1" name="Google Shape;131;p7"/>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7"/>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3" name="Google Shape;133;p7"/>
          <p:cNvSpPr txBox="1">
            <a:spLocks noGrp="1"/>
          </p:cNvSpPr>
          <p:nvPr>
            <p:ph type="subTitle" idx="1"/>
          </p:nvPr>
        </p:nvSpPr>
        <p:spPr>
          <a:xfrm rot="-278">
            <a:off x="720000" y="1764993"/>
            <a:ext cx="3708000" cy="2127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4"/>
        <p:cNvGrpSpPr/>
        <p:nvPr/>
      </p:nvGrpSpPr>
      <p:grpSpPr>
        <a:xfrm>
          <a:off x="0" y="0"/>
          <a:ext cx="0" cy="0"/>
          <a:chOff x="0" y="0"/>
          <a:chExt cx="0" cy="0"/>
        </a:xfrm>
      </p:grpSpPr>
      <p:pic>
        <p:nvPicPr>
          <p:cNvPr id="135" name="Google Shape;135;p8"/>
          <p:cNvPicPr preferRelativeResize="0"/>
          <p:nvPr/>
        </p:nvPicPr>
        <p:blipFill>
          <a:blip r:embed="rId2">
            <a:alphaModFix amt="20000"/>
          </a:blip>
          <a:stretch>
            <a:fillRect/>
          </a:stretch>
        </p:blipFill>
        <p:spPr>
          <a:xfrm>
            <a:off x="0" y="0"/>
            <a:ext cx="9143999" cy="5143500"/>
          </a:xfrm>
          <a:prstGeom prst="rect">
            <a:avLst/>
          </a:prstGeom>
          <a:noFill/>
          <a:ln>
            <a:noFill/>
          </a:ln>
        </p:spPr>
      </p:pic>
      <p:grpSp>
        <p:nvGrpSpPr>
          <p:cNvPr id="136" name="Google Shape;136;p8"/>
          <p:cNvGrpSpPr/>
          <p:nvPr/>
        </p:nvGrpSpPr>
        <p:grpSpPr>
          <a:xfrm>
            <a:off x="969598" y="804909"/>
            <a:ext cx="7204590" cy="3533702"/>
            <a:chOff x="4819164" y="540002"/>
            <a:chExt cx="3770457" cy="1849331"/>
          </a:xfrm>
        </p:grpSpPr>
        <p:sp>
          <p:nvSpPr>
            <p:cNvPr id="137" name="Google Shape;137;p8"/>
            <p:cNvSpPr/>
            <p:nvPr/>
          </p:nvSpPr>
          <p:spPr>
            <a:xfrm>
              <a:off x="4819171" y="540002"/>
              <a:ext cx="3770451" cy="1849331"/>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8"/>
            <p:cNvSpPr/>
            <p:nvPr/>
          </p:nvSpPr>
          <p:spPr>
            <a:xfrm>
              <a:off x="4819164" y="540025"/>
              <a:ext cx="3770451" cy="155075"/>
            </a:xfrm>
            <a:custGeom>
              <a:avLst/>
              <a:gdLst/>
              <a:ahLst/>
              <a:cxnLst/>
              <a:rect l="l" t="t" r="r" b="b"/>
              <a:pathLst>
                <a:path w="107835" h="6203" extrusionOk="0">
                  <a:moveTo>
                    <a:pt x="1" y="1"/>
                  </a:moveTo>
                  <a:lnTo>
                    <a:pt x="1" y="6203"/>
                  </a:lnTo>
                  <a:lnTo>
                    <a:pt x="107835" y="6203"/>
                  </a:lnTo>
                  <a:lnTo>
                    <a:pt x="107835" y="1"/>
                  </a:lnTo>
                  <a:close/>
                </a:path>
              </a:pathLst>
            </a:custGeom>
            <a:solidFill>
              <a:schemeClr val="dk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8"/>
            <p:cNvSpPr/>
            <p:nvPr/>
          </p:nvSpPr>
          <p:spPr>
            <a:xfrm>
              <a:off x="4872159" y="596050"/>
              <a:ext cx="853875" cy="43100"/>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8"/>
            <p:cNvGrpSpPr/>
            <p:nvPr/>
          </p:nvGrpSpPr>
          <p:grpSpPr>
            <a:xfrm>
              <a:off x="8228970" y="574593"/>
              <a:ext cx="305353" cy="85930"/>
              <a:chOff x="1565100" y="3228800"/>
              <a:chExt cx="542175" cy="152575"/>
            </a:xfrm>
          </p:grpSpPr>
          <p:sp>
            <p:nvSpPr>
              <p:cNvPr id="141" name="Google Shape;141;p8"/>
              <p:cNvSpPr/>
              <p:nvPr/>
            </p:nvSpPr>
            <p:spPr>
              <a:xfrm>
                <a:off x="19547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8"/>
              <p:cNvSpPr/>
              <p:nvPr/>
            </p:nvSpPr>
            <p:spPr>
              <a:xfrm>
                <a:off x="17653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1565100"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1788875"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1973075"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8"/>
              <p:cNvSpPr/>
              <p:nvPr/>
            </p:nvSpPr>
            <p:spPr>
              <a:xfrm>
                <a:off x="1975075"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p:nvPr/>
            </p:nvSpPr>
            <p:spPr>
              <a:xfrm>
                <a:off x="1595600"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 name="Google Shape;148;p8"/>
          <p:cNvGrpSpPr/>
          <p:nvPr/>
        </p:nvGrpSpPr>
        <p:grpSpPr>
          <a:xfrm flipH="1">
            <a:off x="8293551" y="4001988"/>
            <a:ext cx="596604" cy="336611"/>
            <a:chOff x="1427975" y="2651075"/>
            <a:chExt cx="413275" cy="233175"/>
          </a:xfrm>
        </p:grpSpPr>
        <p:sp>
          <p:nvSpPr>
            <p:cNvPr id="149" name="Google Shape;149;p8"/>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 name="Google Shape;151;p8"/>
          <p:cNvGrpSpPr/>
          <p:nvPr/>
        </p:nvGrpSpPr>
        <p:grpSpPr>
          <a:xfrm flipH="1">
            <a:off x="384570" y="804908"/>
            <a:ext cx="335420" cy="499847"/>
            <a:chOff x="2087900" y="2665800"/>
            <a:chExt cx="232350" cy="346250"/>
          </a:xfrm>
        </p:grpSpPr>
        <p:sp>
          <p:nvSpPr>
            <p:cNvPr id="152" name="Google Shape;152;p8"/>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8"/>
          <p:cNvGrpSpPr/>
          <p:nvPr/>
        </p:nvGrpSpPr>
        <p:grpSpPr>
          <a:xfrm flipH="1">
            <a:off x="8293551" y="3476513"/>
            <a:ext cx="596604" cy="336611"/>
            <a:chOff x="1427975" y="2651075"/>
            <a:chExt cx="413275" cy="233175"/>
          </a:xfrm>
        </p:grpSpPr>
        <p:sp>
          <p:nvSpPr>
            <p:cNvPr id="155" name="Google Shape;155;p8"/>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8"/>
          <p:cNvGrpSpPr/>
          <p:nvPr/>
        </p:nvGrpSpPr>
        <p:grpSpPr>
          <a:xfrm flipH="1">
            <a:off x="384570" y="1447183"/>
            <a:ext cx="335420" cy="499847"/>
            <a:chOff x="2087900" y="2665800"/>
            <a:chExt cx="232350" cy="346250"/>
          </a:xfrm>
        </p:grpSpPr>
        <p:sp>
          <p:nvSpPr>
            <p:cNvPr id="158" name="Google Shape;158;p8"/>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8"/>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 name="Google Shape;160;p8"/>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8"/>
          <p:cNvSpPr txBox="1">
            <a:spLocks noGrp="1"/>
          </p:cNvSpPr>
          <p:nvPr>
            <p:ph type="title"/>
          </p:nvPr>
        </p:nvSpPr>
        <p:spPr>
          <a:xfrm>
            <a:off x="1346550" y="1091775"/>
            <a:ext cx="6450900" cy="324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96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2"/>
        <p:cNvGrpSpPr/>
        <p:nvPr/>
      </p:nvGrpSpPr>
      <p:grpSpPr>
        <a:xfrm>
          <a:off x="0" y="0"/>
          <a:ext cx="0" cy="0"/>
          <a:chOff x="0" y="0"/>
          <a:chExt cx="0" cy="0"/>
        </a:xfrm>
      </p:grpSpPr>
      <p:pic>
        <p:nvPicPr>
          <p:cNvPr id="163" name="Google Shape;163;p9"/>
          <p:cNvPicPr preferRelativeResize="0"/>
          <p:nvPr/>
        </p:nvPicPr>
        <p:blipFill>
          <a:blip r:embed="rId2">
            <a:alphaModFix amt="20000"/>
          </a:blip>
          <a:stretch>
            <a:fillRect/>
          </a:stretch>
        </p:blipFill>
        <p:spPr>
          <a:xfrm>
            <a:off x="0" y="0"/>
            <a:ext cx="9143999" cy="5143500"/>
          </a:xfrm>
          <a:prstGeom prst="rect">
            <a:avLst/>
          </a:prstGeom>
          <a:noFill/>
          <a:ln>
            <a:noFill/>
          </a:ln>
        </p:spPr>
      </p:pic>
      <p:sp>
        <p:nvSpPr>
          <p:cNvPr id="164" name="Google Shape;164;p9"/>
          <p:cNvSpPr/>
          <p:nvPr/>
        </p:nvSpPr>
        <p:spPr>
          <a:xfrm>
            <a:off x="0" y="4860750"/>
            <a:ext cx="9144000" cy="28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9"/>
          <p:cNvSpPr txBox="1">
            <a:spLocks noGrp="1"/>
          </p:cNvSpPr>
          <p:nvPr>
            <p:ph type="subTitle" idx="1"/>
          </p:nvPr>
        </p:nvSpPr>
        <p:spPr>
          <a:xfrm>
            <a:off x="4407638" y="3000550"/>
            <a:ext cx="3110400" cy="81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166" name="Google Shape;166;p9"/>
          <p:cNvSpPr txBox="1">
            <a:spLocks noGrp="1"/>
          </p:cNvSpPr>
          <p:nvPr>
            <p:ph type="title"/>
          </p:nvPr>
        </p:nvSpPr>
        <p:spPr>
          <a:xfrm>
            <a:off x="4407638" y="1557050"/>
            <a:ext cx="2625600" cy="1564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67" name="Google Shape;167;p9"/>
          <p:cNvGrpSpPr/>
          <p:nvPr/>
        </p:nvGrpSpPr>
        <p:grpSpPr>
          <a:xfrm>
            <a:off x="367429" y="1557059"/>
            <a:ext cx="663844" cy="374549"/>
            <a:chOff x="1427975" y="2651075"/>
            <a:chExt cx="413275" cy="233175"/>
          </a:xfrm>
        </p:grpSpPr>
        <p:sp>
          <p:nvSpPr>
            <p:cNvPr id="168" name="Google Shape;168;p9"/>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9"/>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 name="Google Shape;170;p9"/>
          <p:cNvGrpSpPr/>
          <p:nvPr/>
        </p:nvGrpSpPr>
        <p:grpSpPr>
          <a:xfrm>
            <a:off x="8403342" y="2819312"/>
            <a:ext cx="373224" cy="556181"/>
            <a:chOff x="2087900" y="2665800"/>
            <a:chExt cx="232350" cy="346250"/>
          </a:xfrm>
        </p:grpSpPr>
        <p:sp>
          <p:nvSpPr>
            <p:cNvPr id="171" name="Google Shape;171;p9"/>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9"/>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 name="Google Shape;173;p9"/>
          <p:cNvGrpSpPr/>
          <p:nvPr/>
        </p:nvGrpSpPr>
        <p:grpSpPr>
          <a:xfrm>
            <a:off x="8403342" y="3587212"/>
            <a:ext cx="373224" cy="556181"/>
            <a:chOff x="2087900" y="2665800"/>
            <a:chExt cx="232350" cy="346250"/>
          </a:xfrm>
        </p:grpSpPr>
        <p:sp>
          <p:nvSpPr>
            <p:cNvPr id="174" name="Google Shape;174;p9"/>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9"/>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76;p9"/>
          <p:cNvGrpSpPr/>
          <p:nvPr/>
        </p:nvGrpSpPr>
        <p:grpSpPr>
          <a:xfrm>
            <a:off x="367429" y="2151884"/>
            <a:ext cx="663844" cy="374549"/>
            <a:chOff x="1427975" y="2651075"/>
            <a:chExt cx="413275" cy="233175"/>
          </a:xfrm>
        </p:grpSpPr>
        <p:sp>
          <p:nvSpPr>
            <p:cNvPr id="177" name="Google Shape;177;p9"/>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9"/>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79"/>
        <p:cNvGrpSpPr/>
        <p:nvPr/>
      </p:nvGrpSpPr>
      <p:grpSpPr>
        <a:xfrm>
          <a:off x="0" y="0"/>
          <a:ext cx="0" cy="0"/>
          <a:chOff x="0" y="0"/>
          <a:chExt cx="0" cy="0"/>
        </a:xfrm>
      </p:grpSpPr>
      <p:sp>
        <p:nvSpPr>
          <p:cNvPr id="180" name="Google Shape;180;p10"/>
          <p:cNvSpPr txBox="1">
            <a:spLocks noGrp="1"/>
          </p:cNvSpPr>
          <p:nvPr>
            <p:ph type="title"/>
          </p:nvPr>
        </p:nvSpPr>
        <p:spPr>
          <a:xfrm>
            <a:off x="2721325" y="3479400"/>
            <a:ext cx="3701400" cy="11241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3.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720000" y="1174500"/>
            <a:ext cx="7704000" cy="34290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bel"/>
              <a:buChar char="●"/>
              <a:defRPr>
                <a:solidFill>
                  <a:schemeClr val="dk1"/>
                </a:solidFill>
                <a:latin typeface="Abel"/>
                <a:ea typeface="Abel"/>
                <a:cs typeface="Abel"/>
                <a:sym typeface="Abel"/>
              </a:defRPr>
            </a:lvl1pPr>
            <a:lvl2pPr marL="914400" lvl="1" indent="-317500">
              <a:lnSpc>
                <a:spcPct val="100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2pPr>
            <a:lvl3pPr marL="1371600" lvl="2" indent="-317500">
              <a:lnSpc>
                <a:spcPct val="100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3pPr>
            <a:lvl4pPr marL="1828800" lvl="3" indent="-317500">
              <a:lnSpc>
                <a:spcPct val="100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4pPr>
            <a:lvl5pPr marL="2286000" lvl="4" indent="-317500">
              <a:lnSpc>
                <a:spcPct val="100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5pPr>
            <a:lvl6pPr marL="2743200" lvl="5" indent="-317500">
              <a:lnSpc>
                <a:spcPct val="100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6pPr>
            <a:lvl7pPr marL="3200400" lvl="6" indent="-317500">
              <a:lnSpc>
                <a:spcPct val="100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7pPr>
            <a:lvl8pPr marL="3657600" lvl="7" indent="-317500">
              <a:lnSpc>
                <a:spcPct val="100000"/>
              </a:lnSpc>
              <a:spcBef>
                <a:spcPts val="1600"/>
              </a:spcBef>
              <a:spcAft>
                <a:spcPts val="0"/>
              </a:spcAft>
              <a:buClr>
                <a:schemeClr val="dk1"/>
              </a:buClr>
              <a:buSzPts val="1400"/>
              <a:buFont typeface="Abel"/>
              <a:buChar char="○"/>
              <a:defRPr>
                <a:solidFill>
                  <a:schemeClr val="dk1"/>
                </a:solidFill>
                <a:latin typeface="Abel"/>
                <a:ea typeface="Abel"/>
                <a:cs typeface="Abel"/>
                <a:sym typeface="Abel"/>
              </a:defRPr>
            </a:lvl8pPr>
            <a:lvl9pPr marL="4114800" lvl="8" indent="-317500">
              <a:lnSpc>
                <a:spcPct val="100000"/>
              </a:lnSpc>
              <a:spcBef>
                <a:spcPts val="1600"/>
              </a:spcBef>
              <a:spcAft>
                <a:spcPts val="1600"/>
              </a:spcAft>
              <a:buClr>
                <a:schemeClr val="dk1"/>
              </a:buClr>
              <a:buSzPts val="1400"/>
              <a:buFont typeface="Abel"/>
              <a:buChar char="■"/>
              <a:defRPr>
                <a:solidFill>
                  <a:schemeClr val="dk1"/>
                </a:solidFill>
                <a:latin typeface="Abel"/>
                <a:ea typeface="Abel"/>
                <a:cs typeface="Abel"/>
                <a:sym typeface="Abel"/>
              </a:defRPr>
            </a:lvl9pPr>
          </a:lstStyle>
          <a:p>
            <a:endParaRPr/>
          </a:p>
        </p:txBody>
      </p:sp>
      <p:sp>
        <p:nvSpPr>
          <p:cNvPr id="7" name="Google Shape;7;p1"/>
          <p:cNvSpPr txBox="1">
            <a:spLocks noGrp="1"/>
          </p:cNvSpPr>
          <p:nvPr>
            <p:ph type="title"/>
          </p:nvPr>
        </p:nvSpPr>
        <p:spPr>
          <a:xfrm>
            <a:off x="720000" y="540000"/>
            <a:ext cx="7704000" cy="634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nybody"/>
              <a:buNone/>
              <a:defRPr sz="3000">
                <a:solidFill>
                  <a:schemeClr val="dk1"/>
                </a:solidFill>
                <a:latin typeface="Anybody"/>
                <a:ea typeface="Anybody"/>
                <a:cs typeface="Anybody"/>
                <a:sym typeface="Anybody"/>
              </a:defRPr>
            </a:lvl1pPr>
            <a:lvl2pPr lvl="1" rtl="0">
              <a:spcBef>
                <a:spcPts val="0"/>
              </a:spcBef>
              <a:spcAft>
                <a:spcPts val="0"/>
              </a:spcAft>
              <a:buClr>
                <a:schemeClr val="dk1"/>
              </a:buClr>
              <a:buSzPts val="3000"/>
              <a:buFont typeface="Anybody"/>
              <a:buNone/>
              <a:defRPr sz="3000">
                <a:solidFill>
                  <a:schemeClr val="dk1"/>
                </a:solidFill>
                <a:latin typeface="Anybody"/>
                <a:ea typeface="Anybody"/>
                <a:cs typeface="Anybody"/>
                <a:sym typeface="Anybody"/>
              </a:defRPr>
            </a:lvl2pPr>
            <a:lvl3pPr lvl="2" rtl="0">
              <a:spcBef>
                <a:spcPts val="0"/>
              </a:spcBef>
              <a:spcAft>
                <a:spcPts val="0"/>
              </a:spcAft>
              <a:buClr>
                <a:schemeClr val="dk1"/>
              </a:buClr>
              <a:buSzPts val="3000"/>
              <a:buFont typeface="Anybody"/>
              <a:buNone/>
              <a:defRPr sz="3000">
                <a:solidFill>
                  <a:schemeClr val="dk1"/>
                </a:solidFill>
                <a:latin typeface="Anybody"/>
                <a:ea typeface="Anybody"/>
                <a:cs typeface="Anybody"/>
                <a:sym typeface="Anybody"/>
              </a:defRPr>
            </a:lvl3pPr>
            <a:lvl4pPr lvl="3" rtl="0">
              <a:spcBef>
                <a:spcPts val="0"/>
              </a:spcBef>
              <a:spcAft>
                <a:spcPts val="0"/>
              </a:spcAft>
              <a:buClr>
                <a:schemeClr val="dk1"/>
              </a:buClr>
              <a:buSzPts val="3000"/>
              <a:buFont typeface="Anybody"/>
              <a:buNone/>
              <a:defRPr sz="3000">
                <a:solidFill>
                  <a:schemeClr val="dk1"/>
                </a:solidFill>
                <a:latin typeface="Anybody"/>
                <a:ea typeface="Anybody"/>
                <a:cs typeface="Anybody"/>
                <a:sym typeface="Anybody"/>
              </a:defRPr>
            </a:lvl4pPr>
            <a:lvl5pPr lvl="4" rtl="0">
              <a:spcBef>
                <a:spcPts val="0"/>
              </a:spcBef>
              <a:spcAft>
                <a:spcPts val="0"/>
              </a:spcAft>
              <a:buClr>
                <a:schemeClr val="dk1"/>
              </a:buClr>
              <a:buSzPts val="3000"/>
              <a:buFont typeface="Anybody"/>
              <a:buNone/>
              <a:defRPr sz="3000">
                <a:solidFill>
                  <a:schemeClr val="dk1"/>
                </a:solidFill>
                <a:latin typeface="Anybody"/>
                <a:ea typeface="Anybody"/>
                <a:cs typeface="Anybody"/>
                <a:sym typeface="Anybody"/>
              </a:defRPr>
            </a:lvl5pPr>
            <a:lvl6pPr lvl="5" rtl="0">
              <a:spcBef>
                <a:spcPts val="0"/>
              </a:spcBef>
              <a:spcAft>
                <a:spcPts val="0"/>
              </a:spcAft>
              <a:buClr>
                <a:schemeClr val="dk1"/>
              </a:buClr>
              <a:buSzPts val="3000"/>
              <a:buFont typeface="Anybody"/>
              <a:buNone/>
              <a:defRPr sz="3000">
                <a:solidFill>
                  <a:schemeClr val="dk1"/>
                </a:solidFill>
                <a:latin typeface="Anybody"/>
                <a:ea typeface="Anybody"/>
                <a:cs typeface="Anybody"/>
                <a:sym typeface="Anybody"/>
              </a:defRPr>
            </a:lvl6pPr>
            <a:lvl7pPr lvl="6" rtl="0">
              <a:spcBef>
                <a:spcPts val="0"/>
              </a:spcBef>
              <a:spcAft>
                <a:spcPts val="0"/>
              </a:spcAft>
              <a:buClr>
                <a:schemeClr val="dk1"/>
              </a:buClr>
              <a:buSzPts val="3000"/>
              <a:buFont typeface="Anybody"/>
              <a:buNone/>
              <a:defRPr sz="3000">
                <a:solidFill>
                  <a:schemeClr val="dk1"/>
                </a:solidFill>
                <a:latin typeface="Anybody"/>
                <a:ea typeface="Anybody"/>
                <a:cs typeface="Anybody"/>
                <a:sym typeface="Anybody"/>
              </a:defRPr>
            </a:lvl7pPr>
            <a:lvl8pPr lvl="7" rtl="0">
              <a:spcBef>
                <a:spcPts val="0"/>
              </a:spcBef>
              <a:spcAft>
                <a:spcPts val="0"/>
              </a:spcAft>
              <a:buClr>
                <a:schemeClr val="dk1"/>
              </a:buClr>
              <a:buSzPts val="3000"/>
              <a:buFont typeface="Anybody"/>
              <a:buNone/>
              <a:defRPr sz="3000">
                <a:solidFill>
                  <a:schemeClr val="dk1"/>
                </a:solidFill>
                <a:latin typeface="Anybody"/>
                <a:ea typeface="Anybody"/>
                <a:cs typeface="Anybody"/>
                <a:sym typeface="Anybody"/>
              </a:defRPr>
            </a:lvl8pPr>
            <a:lvl9pPr lvl="8" rtl="0">
              <a:spcBef>
                <a:spcPts val="0"/>
              </a:spcBef>
              <a:spcAft>
                <a:spcPts val="0"/>
              </a:spcAft>
              <a:buClr>
                <a:schemeClr val="dk1"/>
              </a:buClr>
              <a:buSzPts val="3000"/>
              <a:buFont typeface="Anybody"/>
              <a:buNone/>
              <a:defRPr sz="3000">
                <a:solidFill>
                  <a:schemeClr val="dk1"/>
                </a:solidFill>
                <a:latin typeface="Anybody"/>
                <a:ea typeface="Anybody"/>
                <a:cs typeface="Anybody"/>
                <a:sym typeface="Anybody"/>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36"/>
        <p:cNvGrpSpPr/>
        <p:nvPr/>
      </p:nvGrpSpPr>
      <p:grpSpPr>
        <a:xfrm>
          <a:off x="0" y="0"/>
          <a:ext cx="0" cy="0"/>
          <a:chOff x="0" y="0"/>
          <a:chExt cx="0" cy="0"/>
        </a:xfrm>
      </p:grpSpPr>
      <p:sp>
        <p:nvSpPr>
          <p:cNvPr id="537" name="Google Shape;537;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538" name="Google Shape;538;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slide" Target="slide6.xml"/></Relationships>
</file>

<file path=ppt/slides/_rels/slide10.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0.xml"/><Relationship Id="rId1" Type="http://schemas.openxmlformats.org/officeDocument/2006/relationships/slideLayout" Target="../slideLayouts/slideLayout15.xml"/><Relationship Id="rId5" Type="http://schemas.openxmlformats.org/officeDocument/2006/relationships/image" Target="../media/image9.png"/><Relationship Id="rId4" Type="http://schemas.openxmlformats.org/officeDocument/2006/relationships/slide" Target="slide6.xml"/></Relationships>
</file>

<file path=ppt/slides/_rels/slide1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1.xml"/><Relationship Id="rId1" Type="http://schemas.openxmlformats.org/officeDocument/2006/relationships/slideLayout" Target="../slideLayouts/slideLayout16.xml"/><Relationship Id="rId4" Type="http://schemas.openxmlformats.org/officeDocument/2006/relationships/slide" Target="slide6.xml"/></Relationships>
</file>

<file path=ppt/slides/_rels/slide1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2.xml"/><Relationship Id="rId1" Type="http://schemas.openxmlformats.org/officeDocument/2006/relationships/slideLayout" Target="../slideLayouts/slideLayout20.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slide" Target="slide6.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hilma-tech/react-context" TargetMode="External"/><Relationship Id="rId2" Type="http://schemas.openxmlformats.org/officeDocument/2006/relationships/notesSlide" Target="../notesSlides/notesSlide13.xml"/><Relationship Id="rId1" Type="http://schemas.openxmlformats.org/officeDocument/2006/relationships/slideLayout" Target="../slideLayouts/slideLayout24.xml"/><Relationship Id="rId5" Type="http://schemas.openxmlformats.org/officeDocument/2006/relationships/slide" Target="slide6.xml"/><Relationship Id="rId4" Type="http://schemas.openxmlformats.org/officeDocument/2006/relationships/slide" Target="slide1.xml"/></Relationships>
</file>

<file path=ppt/slides/_rels/slide14.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4.xml"/><Relationship Id="rId1" Type="http://schemas.openxmlformats.org/officeDocument/2006/relationships/slideLayout" Target="../slideLayouts/slideLayout27.xml"/><Relationship Id="rId4" Type="http://schemas.openxmlformats.org/officeDocument/2006/relationships/slide" Target="slide6.xml"/></Relationships>
</file>

<file path=ppt/slides/_rels/slide1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5.xml"/><Relationship Id="rId1" Type="http://schemas.openxmlformats.org/officeDocument/2006/relationships/slideLayout" Target="../slideLayouts/slideLayout5.xml"/><Relationship Id="rId5" Type="http://schemas.openxmlformats.org/officeDocument/2006/relationships/image" Target="../media/image2.png"/><Relationship Id="rId4" Type="http://schemas.openxmlformats.org/officeDocument/2006/relationships/slide" Target="slide6.xml"/></Relationships>
</file>

<file path=ppt/slides/_rels/slide1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6.xml"/><Relationship Id="rId1" Type="http://schemas.openxmlformats.org/officeDocument/2006/relationships/slideLayout" Target="../slideLayouts/slideLayout8.xml"/><Relationship Id="rId5" Type="http://schemas.openxmlformats.org/officeDocument/2006/relationships/image" Target="../media/image12.jpg"/><Relationship Id="rId4" Type="http://schemas.openxmlformats.org/officeDocument/2006/relationships/slide" Target="slide6.xml"/></Relationships>
</file>

<file path=ppt/slides/_rels/slide1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slide" Target="slide6.xml"/></Relationships>
</file>

<file path=ppt/slides/_rels/slide1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8.xml"/><Relationship Id="rId1" Type="http://schemas.openxmlformats.org/officeDocument/2006/relationships/slideLayout" Target="../slideLayouts/slideLayout10.xml"/><Relationship Id="rId4" Type="http://schemas.openxmlformats.org/officeDocument/2006/relationships/slide" Target="slide6.xml"/></Relationships>
</file>

<file path=ppt/slides/_rels/slide19.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slide" Target="slide6.xml"/></Relationships>
</file>

<file path=ppt/slides/_rels/slide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2.png"/><Relationship Id="rId4" Type="http://schemas.openxmlformats.org/officeDocument/2006/relationships/slide" Target="slide6.xml"/></Relationships>
</file>

<file path=ppt/slides/_rels/slide20.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slide" Target="slide6.xml"/></Relationships>
</file>

<file path=ppt/slides/_rels/slide2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1.xml"/><Relationship Id="rId1" Type="http://schemas.openxmlformats.org/officeDocument/2006/relationships/slideLayout" Target="../slideLayouts/slideLayout13.xml"/><Relationship Id="rId4" Type="http://schemas.openxmlformats.org/officeDocument/2006/relationships/slide" Target="slide6.xml"/></Relationships>
</file>

<file path=ppt/slides/_rels/slide2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2.xml"/><Relationship Id="rId1" Type="http://schemas.openxmlformats.org/officeDocument/2006/relationships/slideLayout" Target="../slideLayouts/slideLayout5.xml"/><Relationship Id="rId4" Type="http://schemas.openxmlformats.org/officeDocument/2006/relationships/slide" Target="slide6.xml"/></Relationships>
</file>

<file path=ppt/slides/_rels/slide2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3.xml"/><Relationship Id="rId1" Type="http://schemas.openxmlformats.org/officeDocument/2006/relationships/slideLayout" Target="../slideLayouts/slideLayout9.xml"/><Relationship Id="rId5" Type="http://schemas.openxmlformats.org/officeDocument/2006/relationships/slide" Target="slide6.xml"/><Relationship Id="rId4" Type="http://schemas.openxmlformats.org/officeDocument/2006/relationships/slide" Target="slide1.xml"/></Relationships>
</file>

<file path=ppt/slides/_rels/slide24.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4.xml"/><Relationship Id="rId1" Type="http://schemas.openxmlformats.org/officeDocument/2006/relationships/slideLayout" Target="../slideLayouts/slideLayout6.xml"/><Relationship Id="rId4" Type="http://schemas.openxmlformats.org/officeDocument/2006/relationships/slide" Target="slide6.xml"/></Relationships>
</file>

<file path=ppt/slides/_rels/slide2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5.xml"/><Relationship Id="rId1" Type="http://schemas.openxmlformats.org/officeDocument/2006/relationships/slideLayout" Target="../slideLayouts/slideLayout23.xml"/><Relationship Id="rId4" Type="http://schemas.openxmlformats.org/officeDocument/2006/relationships/slide" Target="slide6.xml"/></Relationships>
</file>

<file path=ppt/slides/_rels/slide26.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image" Target="../media/image16.jpg"/><Relationship Id="rId2" Type="http://schemas.openxmlformats.org/officeDocument/2006/relationships/notesSlide" Target="../notesSlides/notesSlide26.xml"/><Relationship Id="rId1" Type="http://schemas.openxmlformats.org/officeDocument/2006/relationships/slideLayout" Target="../slideLayouts/slideLayout5.xml"/><Relationship Id="rId6" Type="http://schemas.openxmlformats.org/officeDocument/2006/relationships/image" Target="../media/image15.jpg"/><Relationship Id="rId5" Type="http://schemas.openxmlformats.org/officeDocument/2006/relationships/image" Target="../media/image14.jpg"/><Relationship Id="rId4" Type="http://schemas.openxmlformats.org/officeDocument/2006/relationships/slide" Target="slide6.xml"/></Relationships>
</file>

<file path=ppt/slides/_rels/slide2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7.xml"/><Relationship Id="rId1" Type="http://schemas.openxmlformats.org/officeDocument/2006/relationships/slideLayout" Target="../slideLayouts/slideLayout26.xml"/><Relationship Id="rId4" Type="http://schemas.openxmlformats.org/officeDocument/2006/relationships/slide" Target="slide6.xml"/></Relationships>
</file>

<file path=ppt/slides/_rels/slide2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8.xml"/><Relationship Id="rId1" Type="http://schemas.openxmlformats.org/officeDocument/2006/relationships/slideLayout" Target="../slideLayouts/slideLayout19.xml"/><Relationship Id="rId5" Type="http://schemas.openxmlformats.org/officeDocument/2006/relationships/image" Target="../media/image17.jpg"/><Relationship Id="rId4" Type="http://schemas.openxmlformats.org/officeDocument/2006/relationships/slide" Target="slide6.xml"/></Relationships>
</file>

<file path=ppt/slides/_rels/slide29.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9.xml"/><Relationship Id="rId1" Type="http://schemas.openxmlformats.org/officeDocument/2006/relationships/slideLayout" Target="../slideLayouts/slideLayout17.xml"/><Relationship Id="rId4" Type="http://schemas.openxmlformats.org/officeDocument/2006/relationships/slide" Target="slide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2.png"/><Relationship Id="rId5" Type="http://schemas.openxmlformats.org/officeDocument/2006/relationships/slide" Target="slide6.xml"/><Relationship Id="rId4" Type="http://schemas.openxmlformats.org/officeDocument/2006/relationships/slide" Target="slide1.xml"/></Relationships>
</file>

<file path=ppt/slides/_rels/slide30.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0.xml"/><Relationship Id="rId1" Type="http://schemas.openxmlformats.org/officeDocument/2006/relationships/slideLayout" Target="../slideLayouts/slideLayout25.xml"/><Relationship Id="rId4" Type="http://schemas.openxmlformats.org/officeDocument/2006/relationships/slide" Target="slide6.xml"/></Relationships>
</file>

<file path=ppt/slides/_rels/slide3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1.xml"/><Relationship Id="rId1" Type="http://schemas.openxmlformats.org/officeDocument/2006/relationships/slideLayout" Target="../slideLayouts/slideLayout21.xml"/><Relationship Id="rId4" Type="http://schemas.openxmlformats.org/officeDocument/2006/relationships/slide" Target="slide6.xml"/></Relationships>
</file>

<file path=ppt/slides/_rels/slide32.xml.rels><?xml version="1.0" encoding="UTF-8" standalone="yes"?>
<Relationships xmlns="http://schemas.openxmlformats.org/package/2006/relationships"><Relationship Id="rId3" Type="http://schemas.openxmlformats.org/officeDocument/2006/relationships/hyperlink" Target="https://www.freepik.com/free-vector/naive-retro-internet-computer-stickers_18841257.htm/?utm_source=slidesgo_template&amp;utm_medium=referral-link&amp;utm_campaign=sg_resources&amp;utm_content=freepik" TargetMode="External"/><Relationship Id="rId2" Type="http://schemas.openxmlformats.org/officeDocument/2006/relationships/notesSlide" Target="../notesSlides/notesSlide32.xml"/><Relationship Id="rId1" Type="http://schemas.openxmlformats.org/officeDocument/2006/relationships/slideLayout" Target="../slideLayouts/slideLayout3.xml"/><Relationship Id="rId6" Type="http://schemas.openxmlformats.org/officeDocument/2006/relationships/slide" Target="slide6.xml"/><Relationship Id="rId5" Type="http://schemas.openxmlformats.org/officeDocument/2006/relationships/slide" Target="slide1.xml"/><Relationship Id="rId4" Type="http://schemas.openxmlformats.org/officeDocument/2006/relationships/hyperlink" Target="https://www.freepik.com/free-vector/naive-retro-internet-computer-stickers_18841254.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8" Type="http://schemas.openxmlformats.org/officeDocument/2006/relationships/hyperlink" Target="https://www.freepik.com/free-photo/portrait-schoolgirl-memphis-style-background_4779795.htm/?utm_source=slidesgo_template&amp;utm_medium=referral-link&amp;utm_campaign=sg_resources&amp;utm_content=freepik" TargetMode="External"/><Relationship Id="rId13" Type="http://schemas.openxmlformats.org/officeDocument/2006/relationships/slide" Target="slide1.xml"/><Relationship Id="rId3" Type="http://schemas.openxmlformats.org/officeDocument/2006/relationships/hyperlink" Target="https://www.freepik.com/free-photo/portrait-schoolgirl-studying-with-laptop_4781183.htm/?utm_source=slidesgo_template&amp;utm_medium=referral-link&amp;utm_campaign=sg_resources&amp;utm_content=freepik" TargetMode="External"/><Relationship Id="rId7" Type="http://schemas.openxmlformats.org/officeDocument/2006/relationships/hyperlink" Target="https://www.freepik.com/free-photo/portrait-schoolgirl-yellow-background_4779786.htm/?utm_source=slidesgo_template&amp;utm_medium=referral-link&amp;utm_campaign=sg_resources&amp;utm_content=freepik" TargetMode="External"/><Relationship Id="rId12" Type="http://schemas.openxmlformats.org/officeDocument/2006/relationships/hyperlink" Target="https://www.flaticon.com/packs/web-essentials-10?word=interface/?utm_source=slidesgo_template&amp;utm_medium=referral-link&amp;utm_campaign=sg_resources&amp;utm_content=flaticon" TargetMode="External"/><Relationship Id="rId2" Type="http://schemas.openxmlformats.org/officeDocument/2006/relationships/notesSlide" Target="../notesSlides/notesSlide33.xml"/><Relationship Id="rId1" Type="http://schemas.openxmlformats.org/officeDocument/2006/relationships/slideLayout" Target="../slideLayouts/slideLayout22.xml"/><Relationship Id="rId6" Type="http://schemas.openxmlformats.org/officeDocument/2006/relationships/hyperlink" Target="https://www.freepik.com/free-photo/portrait-schoolgirl-memphis-style-background_4779793.htm/?utm_source=slidesgo_template&amp;utm_medium=referral-link&amp;utm_campaign=sg_resources&amp;utm_content=freepik" TargetMode="External"/><Relationship Id="rId11" Type="http://schemas.openxmlformats.org/officeDocument/2006/relationships/hyperlink" Target="https://www.freepik.com/free-vector/linear-vintage-vaporwave-background_13105969.htm/?utm_source=slidesgo_template&amp;utm_medium=referral-link&amp;utm_campaign=sg_resources&amp;utm_content=freepik" TargetMode="External"/><Relationship Id="rId5" Type="http://schemas.openxmlformats.org/officeDocument/2006/relationships/hyperlink" Target="https://www.freepik.com/free-photo/cross-stitch-pattern_4379510.htm/?utm_source=slidesgo_template&amp;utm_medium=referral-link&amp;utm_campaign=sg_resources&amp;utm_content=freepik" TargetMode="External"/><Relationship Id="rId10" Type="http://schemas.openxmlformats.org/officeDocument/2006/relationships/hyperlink" Target="https://www.freepik.com/free-vector/linear-vintage-vaporwave-background_13105970.htm/?utm_source=slidesgo_template&amp;utm_medium=referral-link&amp;utm_campaign=sg_resources&amp;utm_content=freepik" TargetMode="External"/><Relationship Id="rId4" Type="http://schemas.openxmlformats.org/officeDocument/2006/relationships/hyperlink" Target="https://www.freepik.com/free-photo/portrait-schoolgirl-studying-with-laptop_4781181.htm/?utm_source=slidesgo_template&amp;utm_medium=referral-link&amp;utm_campaign=sg_resources&amp;utm_content=freepik" TargetMode="External"/><Relationship Id="rId9" Type="http://schemas.openxmlformats.org/officeDocument/2006/relationships/hyperlink" Target="https://www.freepik.com/free-photo/portrait-schoolgirl-memphis-background_4780379.htm/?utm_source=slidesgo_template&amp;utm_medium=referral-link&amp;utm_campaign=sg_resources&amp;utm_content=freepik" TargetMode="External"/><Relationship Id="rId14" Type="http://schemas.openxmlformats.org/officeDocument/2006/relationships/slide" Target="slide6.xml"/></Relationships>
</file>

<file path=ppt/slides/_rels/slide34.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4.xml"/><Relationship Id="rId1" Type="http://schemas.openxmlformats.org/officeDocument/2006/relationships/slideLayout" Target="../slideLayouts/slideLayout33.xml"/><Relationship Id="rId6" Type="http://schemas.openxmlformats.org/officeDocument/2006/relationships/slide" Target="slide14.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5.xml"/><Relationship Id="rId1" Type="http://schemas.openxmlformats.org/officeDocument/2006/relationships/slideLayout" Target="../slideLayouts/slideLayout3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4.xml"/></Relationships>
</file>

<file path=ppt/slides/_rels/slide36.xml.rels><?xml version="1.0" encoding="UTF-8" standalone="yes"?>
<Relationships xmlns="http://schemas.openxmlformats.org/package/2006/relationships"><Relationship Id="rId3" Type="http://schemas.openxmlformats.org/officeDocument/2006/relationships/hyperlink" Target="https://fonts.google.com/specimen/Anybody" TargetMode="External"/><Relationship Id="rId2" Type="http://schemas.openxmlformats.org/officeDocument/2006/relationships/notesSlide" Target="../notesSlides/notesSlide36.xml"/><Relationship Id="rId1" Type="http://schemas.openxmlformats.org/officeDocument/2006/relationships/slideLayout" Target="../slideLayouts/slideLayout33.xml"/><Relationship Id="rId4" Type="http://schemas.openxmlformats.org/officeDocument/2006/relationships/hyperlink" Target="https://fonts.google.com/specimen/Abel"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2.png"/><Relationship Id="rId2" Type="http://schemas.openxmlformats.org/officeDocument/2006/relationships/notesSlide" Target="../notesSlides/notesSlide37.xml"/><Relationship Id="rId1" Type="http://schemas.openxmlformats.org/officeDocument/2006/relationships/slideLayout" Target="../slideLayouts/slideLayout33.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2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20.png"/><Relationship Id="rId4" Type="http://schemas.openxmlformats.org/officeDocument/2006/relationships/image" Target="../media/image18.png"/><Relationship Id="rId9" Type="http://schemas.openxmlformats.org/officeDocument/2006/relationships/image" Target="../media/image19.png"/></Relationships>
</file>

<file path=ppt/slides/_rels/slide3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8.xml"/><Relationship Id="rId1" Type="http://schemas.openxmlformats.org/officeDocument/2006/relationships/slideLayout" Target="../slideLayouts/slideLayout3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3.png"/><Relationship Id="rId7"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2.png"/><Relationship Id="rId5" Type="http://schemas.openxmlformats.org/officeDocument/2006/relationships/slide" Target="slide6.xml"/><Relationship Id="rId4" Type="http://schemas.openxmlformats.org/officeDocument/2006/relationships/slide" Target="slide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4.xml"/><Relationship Id="rId1" Type="http://schemas.openxmlformats.org/officeDocument/2006/relationships/slideLayout" Target="../slideLayouts/slideLayout3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5.xml"/><Relationship Id="rId1" Type="http://schemas.openxmlformats.org/officeDocument/2006/relationships/slideLayout" Target="../slideLayouts/slideLayout18.xml"/><Relationship Id="rId5" Type="http://schemas.openxmlformats.org/officeDocument/2006/relationships/image" Target="../media/image6.png"/><Relationship Id="rId4" Type="http://schemas.openxmlformats.org/officeDocument/2006/relationships/slide" Target="slide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2.xm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32.xml"/><Relationship Id="rId4" Type="http://schemas.openxmlformats.org/officeDocument/2006/relationships/image" Target="../media/image23.png"/></Relationships>
</file>

<file path=ppt/slides/_rels/slide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slide" Target="slide6.xml"/></Relationships>
</file>

<file path=ppt/slides/_rels/slide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slide" Target="slide6.xml"/></Relationships>
</file>

<file path=ppt/slides/_rels/slide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slide" Target="slide6.xml"/></Relationships>
</file>

<file path=ppt/slides/_rels/slide9.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9.xml"/><Relationship Id="rId1" Type="http://schemas.openxmlformats.org/officeDocument/2006/relationships/slideLayout" Target="../slideLayouts/slideLayout14.xml"/><Relationship Id="rId5" Type="http://schemas.openxmlformats.org/officeDocument/2006/relationships/image" Target="../media/image8.png"/><Relationship Id="rId4" Type="http://schemas.openxmlformats.org/officeDocument/2006/relationships/slide" Target="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36"/>
          <p:cNvSpPr txBox="1">
            <a:spLocks noGrp="1"/>
          </p:cNvSpPr>
          <p:nvPr>
            <p:ph type="ctrTitle"/>
          </p:nvPr>
        </p:nvSpPr>
        <p:spPr>
          <a:xfrm>
            <a:off x="720100" y="1410813"/>
            <a:ext cx="7704000" cy="178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4800" b="1"/>
              <a:t>React Context</a:t>
            </a:r>
            <a:endParaRPr sz="4800" b="1"/>
          </a:p>
          <a:p>
            <a:pPr marL="0" lvl="0" indent="0" algn="ctr" rtl="0">
              <a:spcBef>
                <a:spcPts val="0"/>
              </a:spcBef>
              <a:spcAft>
                <a:spcPts val="0"/>
              </a:spcAft>
              <a:buClr>
                <a:schemeClr val="dk1"/>
              </a:buClr>
              <a:buSzPts val="1100"/>
              <a:buFont typeface="Arial"/>
              <a:buNone/>
            </a:pPr>
            <a:r>
              <a:rPr lang="en" sz="2700"/>
              <a:t>Global state </a:t>
            </a:r>
            <a:r>
              <a:rPr lang="en" sz="1400"/>
              <a:t>in</a:t>
            </a:r>
            <a:r>
              <a:rPr lang="en" sz="2700"/>
              <a:t> React</a:t>
            </a:r>
            <a:endParaRPr sz="2700"/>
          </a:p>
        </p:txBody>
      </p:sp>
      <p:grpSp>
        <p:nvGrpSpPr>
          <p:cNvPr id="547" name="Google Shape;547;p36"/>
          <p:cNvGrpSpPr/>
          <p:nvPr/>
        </p:nvGrpSpPr>
        <p:grpSpPr>
          <a:xfrm>
            <a:off x="6407500" y="3525825"/>
            <a:ext cx="1839725" cy="1237000"/>
            <a:chOff x="2856125" y="3505950"/>
            <a:chExt cx="1839725" cy="1237000"/>
          </a:xfrm>
        </p:grpSpPr>
        <p:sp>
          <p:nvSpPr>
            <p:cNvPr id="548" name="Google Shape;548;p36"/>
            <p:cNvSpPr/>
            <p:nvPr/>
          </p:nvSpPr>
          <p:spPr>
            <a:xfrm>
              <a:off x="2856125" y="3505950"/>
              <a:ext cx="1839675" cy="1236950"/>
            </a:xfrm>
            <a:custGeom>
              <a:avLst/>
              <a:gdLst/>
              <a:ahLst/>
              <a:cxnLst/>
              <a:rect l="l" t="t" r="r" b="b"/>
              <a:pathLst>
                <a:path w="73587" h="49478" extrusionOk="0">
                  <a:moveTo>
                    <a:pt x="0" y="1"/>
                  </a:moveTo>
                  <a:lnTo>
                    <a:pt x="0" y="49478"/>
                  </a:lnTo>
                  <a:lnTo>
                    <a:pt x="73587" y="49478"/>
                  </a:lnTo>
                  <a:lnTo>
                    <a:pt x="73587"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6"/>
            <p:cNvSpPr/>
            <p:nvPr/>
          </p:nvSpPr>
          <p:spPr>
            <a:xfrm>
              <a:off x="4626550" y="3506000"/>
              <a:ext cx="69300" cy="1236950"/>
            </a:xfrm>
            <a:custGeom>
              <a:avLst/>
              <a:gdLst/>
              <a:ahLst/>
              <a:cxnLst/>
              <a:rect l="l" t="t" r="r" b="b"/>
              <a:pathLst>
                <a:path w="2772" h="49478" extrusionOk="0">
                  <a:moveTo>
                    <a:pt x="0" y="0"/>
                  </a:moveTo>
                  <a:lnTo>
                    <a:pt x="0" y="49477"/>
                  </a:lnTo>
                  <a:lnTo>
                    <a:pt x="2771" y="49477"/>
                  </a:lnTo>
                  <a:lnTo>
                    <a:pt x="2771" y="0"/>
                  </a:lnTo>
                  <a:close/>
                </a:path>
              </a:pathLst>
            </a:custGeom>
            <a:solidFill>
              <a:schemeClr val="l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6"/>
            <p:cNvSpPr/>
            <p:nvPr/>
          </p:nvSpPr>
          <p:spPr>
            <a:xfrm>
              <a:off x="2856150" y="3506000"/>
              <a:ext cx="1839700" cy="155100"/>
            </a:xfrm>
            <a:custGeom>
              <a:avLst/>
              <a:gdLst/>
              <a:ahLst/>
              <a:cxnLst/>
              <a:rect l="l" t="t" r="r" b="b"/>
              <a:pathLst>
                <a:path w="73588" h="6204" extrusionOk="0">
                  <a:moveTo>
                    <a:pt x="1" y="0"/>
                  </a:moveTo>
                  <a:lnTo>
                    <a:pt x="1" y="6204"/>
                  </a:lnTo>
                  <a:lnTo>
                    <a:pt x="73587" y="6204"/>
                  </a:lnTo>
                  <a:lnTo>
                    <a:pt x="73587" y="0"/>
                  </a:lnTo>
                  <a:close/>
                </a:path>
              </a:pathLst>
            </a:custGeom>
            <a:solidFill>
              <a:schemeClr val="accent3"/>
            </a:solidFill>
            <a:ln w="71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6"/>
            <p:cNvSpPr/>
            <p:nvPr/>
          </p:nvSpPr>
          <p:spPr>
            <a:xfrm>
              <a:off x="4626550" y="4380475"/>
              <a:ext cx="69300" cy="283025"/>
            </a:xfrm>
            <a:custGeom>
              <a:avLst/>
              <a:gdLst/>
              <a:ahLst/>
              <a:cxnLst/>
              <a:rect l="l" t="t" r="r" b="b"/>
              <a:pathLst>
                <a:path w="2772" h="11321" extrusionOk="0">
                  <a:moveTo>
                    <a:pt x="0" y="1"/>
                  </a:moveTo>
                  <a:lnTo>
                    <a:pt x="0" y="11320"/>
                  </a:lnTo>
                  <a:lnTo>
                    <a:pt x="2771" y="11320"/>
                  </a:lnTo>
                  <a:lnTo>
                    <a:pt x="2771" y="1"/>
                  </a:lnTo>
                  <a:close/>
                </a:path>
              </a:pathLst>
            </a:custGeom>
            <a:solidFill>
              <a:schemeClr val="l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6"/>
            <p:cNvSpPr/>
            <p:nvPr/>
          </p:nvSpPr>
          <p:spPr>
            <a:xfrm>
              <a:off x="4626550" y="4359050"/>
              <a:ext cx="69300" cy="283050"/>
            </a:xfrm>
            <a:custGeom>
              <a:avLst/>
              <a:gdLst/>
              <a:ahLst/>
              <a:cxnLst/>
              <a:rect l="l" t="t" r="r" b="b"/>
              <a:pathLst>
                <a:path w="2772" h="11322" extrusionOk="0">
                  <a:moveTo>
                    <a:pt x="0" y="1"/>
                  </a:moveTo>
                  <a:lnTo>
                    <a:pt x="0" y="11322"/>
                  </a:lnTo>
                  <a:lnTo>
                    <a:pt x="2771" y="11322"/>
                  </a:lnTo>
                  <a:lnTo>
                    <a:pt x="2771" y="1"/>
                  </a:lnTo>
                  <a:close/>
                </a:path>
              </a:pathLst>
            </a:custGeom>
            <a:solidFill>
              <a:schemeClr val="l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6"/>
            <p:cNvSpPr/>
            <p:nvPr/>
          </p:nvSpPr>
          <p:spPr>
            <a:xfrm>
              <a:off x="2927475" y="3562000"/>
              <a:ext cx="853875" cy="43100"/>
            </a:xfrm>
            <a:custGeom>
              <a:avLst/>
              <a:gdLst/>
              <a:ahLst/>
              <a:cxnLst/>
              <a:rect l="l" t="t" r="r" b="b"/>
              <a:pathLst>
                <a:path w="34155" h="1724" extrusionOk="0">
                  <a:moveTo>
                    <a:pt x="1" y="1"/>
                  </a:moveTo>
                  <a:lnTo>
                    <a:pt x="1" y="1723"/>
                  </a:lnTo>
                  <a:lnTo>
                    <a:pt x="34154" y="1723"/>
                  </a:lnTo>
                  <a:lnTo>
                    <a:pt x="34154"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 name="Google Shape;554;p36">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6">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6">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6">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558" name="Google Shape;558;p36">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559" name="Google Shape;559;p36">
            <a:hlinkClick r:id="rId3"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560" name="Google Shape;560;p36">
            <a:hlinkClick r:id="rId4"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561" name="Google Shape;561;p36">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6"/>
          <p:cNvSpPr txBox="1"/>
          <p:nvPr/>
        </p:nvSpPr>
        <p:spPr>
          <a:xfrm>
            <a:off x="6547063" y="3884875"/>
            <a:ext cx="15606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Abel"/>
                <a:ea typeface="Abel"/>
                <a:cs typeface="Abel"/>
                <a:sym typeface="Abel"/>
              </a:rPr>
              <a:t>Presentation by: Nati &amp; Miriam </a:t>
            </a:r>
            <a:endParaRPr>
              <a:latin typeface="Abel"/>
              <a:ea typeface="Abel"/>
              <a:cs typeface="Abel"/>
              <a:sym typeface="Abel"/>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000">
        <p15:prstTrans prst="curtains"/>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93"/>
        <p:cNvGrpSpPr/>
        <p:nvPr/>
      </p:nvGrpSpPr>
      <p:grpSpPr>
        <a:xfrm>
          <a:off x="0" y="0"/>
          <a:ext cx="0" cy="0"/>
          <a:chOff x="0" y="0"/>
          <a:chExt cx="0" cy="0"/>
        </a:xfrm>
      </p:grpSpPr>
      <p:grpSp>
        <p:nvGrpSpPr>
          <p:cNvPr id="1094" name="Google Shape;1094;p51"/>
          <p:cNvGrpSpPr/>
          <p:nvPr/>
        </p:nvGrpSpPr>
        <p:grpSpPr>
          <a:xfrm>
            <a:off x="1811751" y="1129450"/>
            <a:ext cx="5520487" cy="3276320"/>
            <a:chOff x="2611546" y="3505949"/>
            <a:chExt cx="2084304" cy="1237001"/>
          </a:xfrm>
        </p:grpSpPr>
        <p:grpSp>
          <p:nvGrpSpPr>
            <p:cNvPr id="1095" name="Google Shape;1095;p51"/>
            <p:cNvGrpSpPr/>
            <p:nvPr/>
          </p:nvGrpSpPr>
          <p:grpSpPr>
            <a:xfrm>
              <a:off x="2611546" y="3505949"/>
              <a:ext cx="2084304" cy="1237001"/>
              <a:chOff x="2611546" y="3505949"/>
              <a:chExt cx="2084304" cy="1237001"/>
            </a:xfrm>
          </p:grpSpPr>
          <p:sp>
            <p:nvSpPr>
              <p:cNvPr id="1096" name="Google Shape;1096;p51"/>
              <p:cNvSpPr/>
              <p:nvPr/>
            </p:nvSpPr>
            <p:spPr>
              <a:xfrm>
                <a:off x="2611546" y="3505949"/>
                <a:ext cx="2084168" cy="1236950"/>
              </a:xfrm>
              <a:custGeom>
                <a:avLst/>
                <a:gdLst/>
                <a:ahLst/>
                <a:cxnLst/>
                <a:rect l="l" t="t" r="r" b="b"/>
                <a:pathLst>
                  <a:path w="73587" h="49478" extrusionOk="0">
                    <a:moveTo>
                      <a:pt x="0" y="1"/>
                    </a:moveTo>
                    <a:lnTo>
                      <a:pt x="0" y="49478"/>
                    </a:lnTo>
                    <a:lnTo>
                      <a:pt x="73587" y="49478"/>
                    </a:lnTo>
                    <a:lnTo>
                      <a:pt x="73587" y="1"/>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1"/>
              <p:cNvSpPr/>
              <p:nvPr/>
            </p:nvSpPr>
            <p:spPr>
              <a:xfrm>
                <a:off x="4626550" y="3506000"/>
                <a:ext cx="69300" cy="1236950"/>
              </a:xfrm>
              <a:custGeom>
                <a:avLst/>
                <a:gdLst/>
                <a:ahLst/>
                <a:cxnLst/>
                <a:rect l="l" t="t" r="r" b="b"/>
                <a:pathLst>
                  <a:path w="2772" h="49478" extrusionOk="0">
                    <a:moveTo>
                      <a:pt x="0" y="0"/>
                    </a:moveTo>
                    <a:lnTo>
                      <a:pt x="0" y="49477"/>
                    </a:lnTo>
                    <a:lnTo>
                      <a:pt x="2771" y="49477"/>
                    </a:lnTo>
                    <a:lnTo>
                      <a:pt x="2771" y="0"/>
                    </a:lnTo>
                    <a:close/>
                  </a:path>
                </a:pathLst>
              </a:custGeom>
              <a:solidFill>
                <a:schemeClr val="l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1"/>
              <p:cNvSpPr/>
              <p:nvPr/>
            </p:nvSpPr>
            <p:spPr>
              <a:xfrm>
                <a:off x="2611574" y="3505999"/>
                <a:ext cx="2084196" cy="155100"/>
              </a:xfrm>
              <a:custGeom>
                <a:avLst/>
                <a:gdLst/>
                <a:ahLst/>
                <a:cxnLst/>
                <a:rect l="l" t="t" r="r" b="b"/>
                <a:pathLst>
                  <a:path w="73588" h="6204" extrusionOk="0">
                    <a:moveTo>
                      <a:pt x="1" y="0"/>
                    </a:moveTo>
                    <a:lnTo>
                      <a:pt x="1" y="6204"/>
                    </a:lnTo>
                    <a:lnTo>
                      <a:pt x="73587" y="6204"/>
                    </a:lnTo>
                    <a:lnTo>
                      <a:pt x="73587" y="0"/>
                    </a:lnTo>
                    <a:close/>
                  </a:path>
                </a:pathLst>
              </a:custGeom>
              <a:solidFill>
                <a:schemeClr val="accent1"/>
              </a:solidFill>
              <a:ln w="71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1"/>
              <p:cNvSpPr/>
              <p:nvPr/>
            </p:nvSpPr>
            <p:spPr>
              <a:xfrm>
                <a:off x="4626550" y="4380475"/>
                <a:ext cx="69300" cy="283025"/>
              </a:xfrm>
              <a:custGeom>
                <a:avLst/>
                <a:gdLst/>
                <a:ahLst/>
                <a:cxnLst/>
                <a:rect l="l" t="t" r="r" b="b"/>
                <a:pathLst>
                  <a:path w="2772" h="11321" extrusionOk="0">
                    <a:moveTo>
                      <a:pt x="0" y="1"/>
                    </a:moveTo>
                    <a:lnTo>
                      <a:pt x="0" y="11320"/>
                    </a:lnTo>
                    <a:lnTo>
                      <a:pt x="2771" y="11320"/>
                    </a:lnTo>
                    <a:lnTo>
                      <a:pt x="2771" y="1"/>
                    </a:lnTo>
                    <a:close/>
                  </a:path>
                </a:pathLst>
              </a:custGeom>
              <a:solidFill>
                <a:schemeClr val="l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1"/>
              <p:cNvSpPr/>
              <p:nvPr/>
            </p:nvSpPr>
            <p:spPr>
              <a:xfrm>
                <a:off x="4626550" y="4359050"/>
                <a:ext cx="69300" cy="283050"/>
              </a:xfrm>
              <a:custGeom>
                <a:avLst/>
                <a:gdLst/>
                <a:ahLst/>
                <a:cxnLst/>
                <a:rect l="l" t="t" r="r" b="b"/>
                <a:pathLst>
                  <a:path w="2772" h="11322" extrusionOk="0">
                    <a:moveTo>
                      <a:pt x="0" y="1"/>
                    </a:moveTo>
                    <a:lnTo>
                      <a:pt x="0" y="11322"/>
                    </a:lnTo>
                    <a:lnTo>
                      <a:pt x="2771" y="11322"/>
                    </a:lnTo>
                    <a:lnTo>
                      <a:pt x="2771" y="1"/>
                    </a:lnTo>
                    <a:close/>
                  </a:path>
                </a:pathLst>
              </a:custGeom>
              <a:solidFill>
                <a:schemeClr val="l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1"/>
              <p:cNvSpPr/>
              <p:nvPr/>
            </p:nvSpPr>
            <p:spPr>
              <a:xfrm>
                <a:off x="2692382" y="3561999"/>
                <a:ext cx="967355" cy="43100"/>
              </a:xfrm>
              <a:custGeom>
                <a:avLst/>
                <a:gdLst/>
                <a:ahLst/>
                <a:cxnLst/>
                <a:rect l="l" t="t" r="r" b="b"/>
                <a:pathLst>
                  <a:path w="34155" h="1724" extrusionOk="0">
                    <a:moveTo>
                      <a:pt x="1" y="1"/>
                    </a:moveTo>
                    <a:lnTo>
                      <a:pt x="1" y="1723"/>
                    </a:lnTo>
                    <a:lnTo>
                      <a:pt x="34154" y="1723"/>
                    </a:lnTo>
                    <a:lnTo>
                      <a:pt x="34154"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 name="Google Shape;1102;p51"/>
            <p:cNvGrpSpPr/>
            <p:nvPr/>
          </p:nvGrpSpPr>
          <p:grpSpPr>
            <a:xfrm>
              <a:off x="4351170" y="3543618"/>
              <a:ext cx="305353" cy="85930"/>
              <a:chOff x="1565100" y="3228800"/>
              <a:chExt cx="542175" cy="152575"/>
            </a:xfrm>
          </p:grpSpPr>
          <p:sp>
            <p:nvSpPr>
              <p:cNvPr id="1103" name="Google Shape;1103;p51"/>
              <p:cNvSpPr/>
              <p:nvPr/>
            </p:nvSpPr>
            <p:spPr>
              <a:xfrm>
                <a:off x="19547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1"/>
              <p:cNvSpPr/>
              <p:nvPr/>
            </p:nvSpPr>
            <p:spPr>
              <a:xfrm>
                <a:off x="17653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1"/>
              <p:cNvSpPr/>
              <p:nvPr/>
            </p:nvSpPr>
            <p:spPr>
              <a:xfrm>
                <a:off x="1565100"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1"/>
              <p:cNvSpPr/>
              <p:nvPr/>
            </p:nvSpPr>
            <p:spPr>
              <a:xfrm>
                <a:off x="1788875"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1"/>
              <p:cNvSpPr/>
              <p:nvPr/>
            </p:nvSpPr>
            <p:spPr>
              <a:xfrm>
                <a:off x="1973075"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1"/>
              <p:cNvSpPr/>
              <p:nvPr/>
            </p:nvSpPr>
            <p:spPr>
              <a:xfrm>
                <a:off x="1975075"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1"/>
              <p:cNvSpPr/>
              <p:nvPr/>
            </p:nvSpPr>
            <p:spPr>
              <a:xfrm>
                <a:off x="1595600"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15" name="Google Shape;1115;p51">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1">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1">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1">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1119" name="Google Shape;1119;p51">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1120" name="Google Shape;1120;p51">
            <a:hlinkClick r:id="rId3"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1121" name="Google Shape;1121;p51">
            <a:hlinkClick r:id="rId4"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1122" name="Google Shape;1122;p51">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 name="Google Shape;1124;p51"/>
          <p:cNvGrpSpPr/>
          <p:nvPr/>
        </p:nvGrpSpPr>
        <p:grpSpPr>
          <a:xfrm>
            <a:off x="7764337" y="2125801"/>
            <a:ext cx="596604" cy="336611"/>
            <a:chOff x="1427975" y="2651075"/>
            <a:chExt cx="413275" cy="233175"/>
          </a:xfrm>
        </p:grpSpPr>
        <p:sp>
          <p:nvSpPr>
            <p:cNvPr id="1125" name="Google Shape;1125;p51"/>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1"/>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 name="Google Shape;1127;p51"/>
          <p:cNvGrpSpPr/>
          <p:nvPr/>
        </p:nvGrpSpPr>
        <p:grpSpPr>
          <a:xfrm>
            <a:off x="7764337" y="1627626"/>
            <a:ext cx="596604" cy="336611"/>
            <a:chOff x="1427975" y="2651075"/>
            <a:chExt cx="413275" cy="233175"/>
          </a:xfrm>
        </p:grpSpPr>
        <p:sp>
          <p:nvSpPr>
            <p:cNvPr id="1128" name="Google Shape;1128;p51"/>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1"/>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 name="Google Shape;1130;p51"/>
          <p:cNvGrpSpPr/>
          <p:nvPr/>
        </p:nvGrpSpPr>
        <p:grpSpPr>
          <a:xfrm>
            <a:off x="7764337" y="1129451"/>
            <a:ext cx="596604" cy="336611"/>
            <a:chOff x="1427975" y="2651075"/>
            <a:chExt cx="413275" cy="233175"/>
          </a:xfrm>
        </p:grpSpPr>
        <p:sp>
          <p:nvSpPr>
            <p:cNvPr id="1131" name="Google Shape;1131;p51"/>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1"/>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 name="Google Shape;1133;p51"/>
          <p:cNvGrpSpPr/>
          <p:nvPr/>
        </p:nvGrpSpPr>
        <p:grpSpPr>
          <a:xfrm>
            <a:off x="783062" y="4069176"/>
            <a:ext cx="596604" cy="336611"/>
            <a:chOff x="1427975" y="2651075"/>
            <a:chExt cx="413275" cy="233175"/>
          </a:xfrm>
        </p:grpSpPr>
        <p:sp>
          <p:nvSpPr>
            <p:cNvPr id="1134" name="Google Shape;1134;p51"/>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1"/>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1136;p51"/>
          <p:cNvGrpSpPr/>
          <p:nvPr/>
        </p:nvGrpSpPr>
        <p:grpSpPr>
          <a:xfrm>
            <a:off x="783062" y="3571001"/>
            <a:ext cx="596604" cy="336611"/>
            <a:chOff x="1427975" y="2651075"/>
            <a:chExt cx="413275" cy="233175"/>
          </a:xfrm>
        </p:grpSpPr>
        <p:sp>
          <p:nvSpPr>
            <p:cNvPr id="1137" name="Google Shape;1137;p51"/>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1"/>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 name="Google Shape;1139;p51"/>
          <p:cNvGrpSpPr/>
          <p:nvPr/>
        </p:nvGrpSpPr>
        <p:grpSpPr>
          <a:xfrm>
            <a:off x="783062" y="3072826"/>
            <a:ext cx="596604" cy="336611"/>
            <a:chOff x="1427975" y="2651075"/>
            <a:chExt cx="413275" cy="233175"/>
          </a:xfrm>
        </p:grpSpPr>
        <p:sp>
          <p:nvSpPr>
            <p:cNvPr id="1140" name="Google Shape;1140;p51"/>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1"/>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 name="תמונה 18">
            <a:extLst>
              <a:ext uri="{FF2B5EF4-FFF2-40B4-BE49-F238E27FC236}">
                <a16:creationId xmlns:a16="http://schemas.microsoft.com/office/drawing/2014/main" id="{A28736B6-963A-294D-BB76-CEC3D86FFCC8}"/>
              </a:ext>
            </a:extLst>
          </p:cNvPr>
          <p:cNvPicPr>
            <a:picLocks noChangeAspect="1"/>
          </p:cNvPicPr>
          <p:nvPr/>
        </p:nvPicPr>
        <p:blipFill>
          <a:blip r:embed="rId5"/>
          <a:stretch>
            <a:fillRect/>
          </a:stretch>
        </p:blipFill>
        <p:spPr>
          <a:xfrm>
            <a:off x="2406878" y="1620087"/>
            <a:ext cx="4220938" cy="2623078"/>
          </a:xfrm>
          <a:prstGeom prst="rect">
            <a:avLst/>
          </a:prstGeom>
        </p:spPr>
      </p:pic>
      <p:grpSp>
        <p:nvGrpSpPr>
          <p:cNvPr id="1110" name="Google Shape;1110;p51"/>
          <p:cNvGrpSpPr/>
          <p:nvPr/>
        </p:nvGrpSpPr>
        <p:grpSpPr>
          <a:xfrm>
            <a:off x="4686848" y="59240"/>
            <a:ext cx="1652693" cy="1705976"/>
            <a:chOff x="7472875" y="2543800"/>
            <a:chExt cx="672182" cy="693853"/>
          </a:xfrm>
        </p:grpSpPr>
        <p:sp>
          <p:nvSpPr>
            <p:cNvPr id="1111" name="Google Shape;1111;p51"/>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1"/>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727;p40">
            <a:extLst>
              <a:ext uri="{FF2B5EF4-FFF2-40B4-BE49-F238E27FC236}">
                <a16:creationId xmlns:a16="http://schemas.microsoft.com/office/drawing/2014/main" id="{DA0A5DC6-0506-DE31-9E15-8EAEF546C11B}"/>
              </a:ext>
            </a:extLst>
          </p:cNvPr>
          <p:cNvSpPr txBox="1">
            <a:spLocks noGrp="1"/>
          </p:cNvSpPr>
          <p:nvPr>
            <p:ph type="title" idx="2"/>
          </p:nvPr>
        </p:nvSpPr>
        <p:spPr>
          <a:xfrm>
            <a:off x="5087748" y="378239"/>
            <a:ext cx="904200" cy="73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03</a:t>
            </a:r>
            <a:endParaRPr sz="3200" dirty="0"/>
          </a:p>
        </p:txBody>
      </p:sp>
      <p:sp>
        <p:nvSpPr>
          <p:cNvPr id="7" name="Google Shape;728;p40">
            <a:extLst>
              <a:ext uri="{FF2B5EF4-FFF2-40B4-BE49-F238E27FC236}">
                <a16:creationId xmlns:a16="http://schemas.microsoft.com/office/drawing/2014/main" id="{502041F7-8C8F-6AB8-A735-B85495261BB9}"/>
              </a:ext>
            </a:extLst>
          </p:cNvPr>
          <p:cNvSpPr txBox="1"/>
          <p:nvPr/>
        </p:nvSpPr>
        <p:spPr>
          <a:xfrm>
            <a:off x="4957698" y="1004564"/>
            <a:ext cx="1233000" cy="615523"/>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dirty="0">
                <a:solidFill>
                  <a:srgbClr val="2E2E2E"/>
                </a:solidFill>
                <a:latin typeface="Abel"/>
                <a:ea typeface="Abel"/>
                <a:cs typeface="Abel"/>
                <a:sym typeface="Abel"/>
              </a:rPr>
              <a:t>Consuming the context</a:t>
            </a:r>
            <a:endParaRPr lang="en-US" b="1" dirty="0">
              <a:solidFill>
                <a:srgbClr val="595959"/>
              </a:solidFill>
              <a:latin typeface="Anaheim"/>
              <a:ea typeface="Anaheim"/>
              <a:cs typeface="Anaheim"/>
              <a:sym typeface="Anaheim"/>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48"/>
        <p:cNvGrpSpPr/>
        <p:nvPr/>
      </p:nvGrpSpPr>
      <p:grpSpPr>
        <a:xfrm>
          <a:off x="0" y="0"/>
          <a:ext cx="0" cy="0"/>
          <a:chOff x="0" y="0"/>
          <a:chExt cx="0" cy="0"/>
        </a:xfrm>
      </p:grpSpPr>
      <p:grpSp>
        <p:nvGrpSpPr>
          <p:cNvPr id="1249" name="Google Shape;1249;p55"/>
          <p:cNvGrpSpPr/>
          <p:nvPr/>
        </p:nvGrpSpPr>
        <p:grpSpPr>
          <a:xfrm>
            <a:off x="1811756" y="477934"/>
            <a:ext cx="5520487" cy="3276320"/>
            <a:chOff x="2611546" y="3505949"/>
            <a:chExt cx="2084304" cy="1237001"/>
          </a:xfrm>
        </p:grpSpPr>
        <p:grpSp>
          <p:nvGrpSpPr>
            <p:cNvPr id="1250" name="Google Shape;1250;p55"/>
            <p:cNvGrpSpPr/>
            <p:nvPr/>
          </p:nvGrpSpPr>
          <p:grpSpPr>
            <a:xfrm>
              <a:off x="2611546" y="3505949"/>
              <a:ext cx="2084304" cy="1237001"/>
              <a:chOff x="2611546" y="3505949"/>
              <a:chExt cx="2084304" cy="1237001"/>
            </a:xfrm>
          </p:grpSpPr>
          <p:sp>
            <p:nvSpPr>
              <p:cNvPr id="1251" name="Google Shape;1251;p55"/>
              <p:cNvSpPr/>
              <p:nvPr/>
            </p:nvSpPr>
            <p:spPr>
              <a:xfrm>
                <a:off x="2611546" y="3505949"/>
                <a:ext cx="2084168" cy="1236950"/>
              </a:xfrm>
              <a:custGeom>
                <a:avLst/>
                <a:gdLst/>
                <a:ahLst/>
                <a:cxnLst/>
                <a:rect l="l" t="t" r="r" b="b"/>
                <a:pathLst>
                  <a:path w="73587" h="49478" extrusionOk="0">
                    <a:moveTo>
                      <a:pt x="0" y="1"/>
                    </a:moveTo>
                    <a:lnTo>
                      <a:pt x="0" y="49478"/>
                    </a:lnTo>
                    <a:lnTo>
                      <a:pt x="73587" y="49478"/>
                    </a:lnTo>
                    <a:lnTo>
                      <a:pt x="73587"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5"/>
              <p:cNvSpPr/>
              <p:nvPr/>
            </p:nvSpPr>
            <p:spPr>
              <a:xfrm>
                <a:off x="4626550" y="3506000"/>
                <a:ext cx="69300" cy="1236950"/>
              </a:xfrm>
              <a:custGeom>
                <a:avLst/>
                <a:gdLst/>
                <a:ahLst/>
                <a:cxnLst/>
                <a:rect l="l" t="t" r="r" b="b"/>
                <a:pathLst>
                  <a:path w="2772" h="49478" extrusionOk="0">
                    <a:moveTo>
                      <a:pt x="0" y="0"/>
                    </a:moveTo>
                    <a:lnTo>
                      <a:pt x="0" y="49477"/>
                    </a:lnTo>
                    <a:lnTo>
                      <a:pt x="2771" y="49477"/>
                    </a:lnTo>
                    <a:lnTo>
                      <a:pt x="2771" y="0"/>
                    </a:lnTo>
                    <a:close/>
                  </a:path>
                </a:pathLst>
              </a:custGeom>
              <a:solidFill>
                <a:schemeClr val="l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5"/>
              <p:cNvSpPr/>
              <p:nvPr/>
            </p:nvSpPr>
            <p:spPr>
              <a:xfrm>
                <a:off x="2611574" y="3505999"/>
                <a:ext cx="2084196" cy="155100"/>
              </a:xfrm>
              <a:custGeom>
                <a:avLst/>
                <a:gdLst/>
                <a:ahLst/>
                <a:cxnLst/>
                <a:rect l="l" t="t" r="r" b="b"/>
                <a:pathLst>
                  <a:path w="73588" h="6204" extrusionOk="0">
                    <a:moveTo>
                      <a:pt x="1" y="0"/>
                    </a:moveTo>
                    <a:lnTo>
                      <a:pt x="1" y="6204"/>
                    </a:lnTo>
                    <a:lnTo>
                      <a:pt x="73587" y="6204"/>
                    </a:lnTo>
                    <a:lnTo>
                      <a:pt x="73587" y="0"/>
                    </a:lnTo>
                    <a:close/>
                  </a:path>
                </a:pathLst>
              </a:custGeom>
              <a:solidFill>
                <a:schemeClr val="accent2"/>
              </a:solidFill>
              <a:ln w="71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5"/>
              <p:cNvSpPr/>
              <p:nvPr/>
            </p:nvSpPr>
            <p:spPr>
              <a:xfrm>
                <a:off x="4626550" y="4380475"/>
                <a:ext cx="69300" cy="283025"/>
              </a:xfrm>
              <a:custGeom>
                <a:avLst/>
                <a:gdLst/>
                <a:ahLst/>
                <a:cxnLst/>
                <a:rect l="l" t="t" r="r" b="b"/>
                <a:pathLst>
                  <a:path w="2772" h="11321" extrusionOk="0">
                    <a:moveTo>
                      <a:pt x="0" y="1"/>
                    </a:moveTo>
                    <a:lnTo>
                      <a:pt x="0" y="11320"/>
                    </a:lnTo>
                    <a:lnTo>
                      <a:pt x="2771" y="11320"/>
                    </a:lnTo>
                    <a:lnTo>
                      <a:pt x="2771" y="1"/>
                    </a:lnTo>
                    <a:close/>
                  </a:path>
                </a:pathLst>
              </a:custGeom>
              <a:solidFill>
                <a:schemeClr val="l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5"/>
              <p:cNvSpPr/>
              <p:nvPr/>
            </p:nvSpPr>
            <p:spPr>
              <a:xfrm>
                <a:off x="4626550" y="4359050"/>
                <a:ext cx="69300" cy="283050"/>
              </a:xfrm>
              <a:custGeom>
                <a:avLst/>
                <a:gdLst/>
                <a:ahLst/>
                <a:cxnLst/>
                <a:rect l="l" t="t" r="r" b="b"/>
                <a:pathLst>
                  <a:path w="2772" h="11322" extrusionOk="0">
                    <a:moveTo>
                      <a:pt x="0" y="1"/>
                    </a:moveTo>
                    <a:lnTo>
                      <a:pt x="0" y="11322"/>
                    </a:lnTo>
                    <a:lnTo>
                      <a:pt x="2771" y="11322"/>
                    </a:lnTo>
                    <a:lnTo>
                      <a:pt x="2771" y="1"/>
                    </a:lnTo>
                    <a:close/>
                  </a:path>
                </a:pathLst>
              </a:custGeom>
              <a:solidFill>
                <a:schemeClr val="l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5"/>
              <p:cNvSpPr/>
              <p:nvPr/>
            </p:nvSpPr>
            <p:spPr>
              <a:xfrm>
                <a:off x="2692382" y="3561999"/>
                <a:ext cx="967355" cy="43100"/>
              </a:xfrm>
              <a:custGeom>
                <a:avLst/>
                <a:gdLst/>
                <a:ahLst/>
                <a:cxnLst/>
                <a:rect l="l" t="t" r="r" b="b"/>
                <a:pathLst>
                  <a:path w="34155" h="1724" extrusionOk="0">
                    <a:moveTo>
                      <a:pt x="1" y="1"/>
                    </a:moveTo>
                    <a:lnTo>
                      <a:pt x="1" y="1723"/>
                    </a:lnTo>
                    <a:lnTo>
                      <a:pt x="34154" y="1723"/>
                    </a:lnTo>
                    <a:lnTo>
                      <a:pt x="34154"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55"/>
            <p:cNvGrpSpPr/>
            <p:nvPr/>
          </p:nvGrpSpPr>
          <p:grpSpPr>
            <a:xfrm>
              <a:off x="4351170" y="3543618"/>
              <a:ext cx="305353" cy="85930"/>
              <a:chOff x="1565100" y="3228800"/>
              <a:chExt cx="542175" cy="152575"/>
            </a:xfrm>
          </p:grpSpPr>
          <p:sp>
            <p:nvSpPr>
              <p:cNvPr id="1258" name="Google Shape;1258;p55"/>
              <p:cNvSpPr/>
              <p:nvPr/>
            </p:nvSpPr>
            <p:spPr>
              <a:xfrm>
                <a:off x="19547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5"/>
              <p:cNvSpPr/>
              <p:nvPr/>
            </p:nvSpPr>
            <p:spPr>
              <a:xfrm>
                <a:off x="17653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5"/>
              <p:cNvSpPr/>
              <p:nvPr/>
            </p:nvSpPr>
            <p:spPr>
              <a:xfrm>
                <a:off x="1565100"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5"/>
              <p:cNvSpPr/>
              <p:nvPr/>
            </p:nvSpPr>
            <p:spPr>
              <a:xfrm>
                <a:off x="1788875"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5"/>
              <p:cNvSpPr/>
              <p:nvPr/>
            </p:nvSpPr>
            <p:spPr>
              <a:xfrm>
                <a:off x="1973075"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5"/>
              <p:cNvSpPr/>
              <p:nvPr/>
            </p:nvSpPr>
            <p:spPr>
              <a:xfrm>
                <a:off x="1975075"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5"/>
              <p:cNvSpPr/>
              <p:nvPr/>
            </p:nvSpPr>
            <p:spPr>
              <a:xfrm>
                <a:off x="1595600"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5" name="Google Shape;1265;p55"/>
          <p:cNvGrpSpPr/>
          <p:nvPr/>
        </p:nvGrpSpPr>
        <p:grpSpPr>
          <a:xfrm>
            <a:off x="4541522" y="2959590"/>
            <a:ext cx="1652693" cy="1705976"/>
            <a:chOff x="7472875" y="2543800"/>
            <a:chExt cx="672182" cy="693853"/>
          </a:xfrm>
        </p:grpSpPr>
        <p:sp>
          <p:nvSpPr>
            <p:cNvPr id="1266" name="Google Shape;1266;p55"/>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5"/>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dk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8" name="Google Shape;1268;p55"/>
          <p:cNvSpPr txBox="1">
            <a:spLocks noGrp="1"/>
          </p:cNvSpPr>
          <p:nvPr>
            <p:ph type="title" idx="2"/>
          </p:nvPr>
        </p:nvSpPr>
        <p:spPr>
          <a:xfrm>
            <a:off x="4664825" y="3210175"/>
            <a:ext cx="1406100" cy="139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04</a:t>
            </a:r>
            <a:endParaRPr dirty="0"/>
          </a:p>
        </p:txBody>
      </p:sp>
      <p:sp>
        <p:nvSpPr>
          <p:cNvPr id="1269" name="Google Shape;1269;p55"/>
          <p:cNvSpPr txBox="1">
            <a:spLocks noGrp="1"/>
          </p:cNvSpPr>
          <p:nvPr>
            <p:ph type="subTitle" idx="1"/>
          </p:nvPr>
        </p:nvSpPr>
        <p:spPr>
          <a:xfrm rot="288">
            <a:off x="2612526" y="2082170"/>
            <a:ext cx="3581700" cy="698862"/>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You can shortcut the consuming part that you just saw. </a:t>
            </a:r>
            <a:r>
              <a:rPr lang="en-US" dirty="0"/>
              <a:t>B</a:t>
            </a:r>
            <a:r>
              <a:rPr lang="en" dirty="0"/>
              <a:t>ut this step is only optional</a:t>
            </a:r>
            <a:endParaRPr dirty="0"/>
          </a:p>
        </p:txBody>
      </p:sp>
      <p:sp>
        <p:nvSpPr>
          <p:cNvPr id="1270" name="Google Shape;1270;p55">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5">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5">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5">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1274" name="Google Shape;1274;p55">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1275" name="Google Shape;1275;p55">
            <a:hlinkClick r:id="rId3"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1276" name="Google Shape;1276;p55">
            <a:hlinkClick r:id="rId4"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1277" name="Google Shape;1277;p55">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5"/>
          <p:cNvSpPr txBox="1">
            <a:spLocks noGrp="1"/>
          </p:cNvSpPr>
          <p:nvPr>
            <p:ph type="title"/>
          </p:nvPr>
        </p:nvSpPr>
        <p:spPr>
          <a:xfrm>
            <a:off x="2320928" y="1301975"/>
            <a:ext cx="3873300" cy="8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Custom Hook</a:t>
            </a:r>
            <a:endParaRPr b="1" dirty="0"/>
          </a:p>
        </p:txBody>
      </p:sp>
      <p:grpSp>
        <p:nvGrpSpPr>
          <p:cNvPr id="1279" name="Google Shape;1279;p55"/>
          <p:cNvGrpSpPr/>
          <p:nvPr/>
        </p:nvGrpSpPr>
        <p:grpSpPr>
          <a:xfrm>
            <a:off x="719999" y="1474301"/>
            <a:ext cx="596604" cy="336611"/>
            <a:chOff x="1427975" y="2651075"/>
            <a:chExt cx="413275" cy="233175"/>
          </a:xfrm>
        </p:grpSpPr>
        <p:sp>
          <p:nvSpPr>
            <p:cNvPr id="1280" name="Google Shape;1280;p55"/>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5"/>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55"/>
          <p:cNvGrpSpPr/>
          <p:nvPr/>
        </p:nvGrpSpPr>
        <p:grpSpPr>
          <a:xfrm>
            <a:off x="1223464" y="4128833"/>
            <a:ext cx="335420" cy="499846"/>
            <a:chOff x="2087900" y="2665800"/>
            <a:chExt cx="232350" cy="346250"/>
          </a:xfrm>
        </p:grpSpPr>
        <p:sp>
          <p:nvSpPr>
            <p:cNvPr id="1283" name="Google Shape;1283;p55"/>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5"/>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55"/>
          <p:cNvGrpSpPr/>
          <p:nvPr/>
        </p:nvGrpSpPr>
        <p:grpSpPr>
          <a:xfrm>
            <a:off x="1726939" y="4128833"/>
            <a:ext cx="335420" cy="499846"/>
            <a:chOff x="2087900" y="2665800"/>
            <a:chExt cx="232350" cy="346250"/>
          </a:xfrm>
        </p:grpSpPr>
        <p:sp>
          <p:nvSpPr>
            <p:cNvPr id="1286" name="Google Shape;1286;p55"/>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5"/>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55"/>
          <p:cNvGrpSpPr/>
          <p:nvPr/>
        </p:nvGrpSpPr>
        <p:grpSpPr>
          <a:xfrm>
            <a:off x="719989" y="4128833"/>
            <a:ext cx="335420" cy="499846"/>
            <a:chOff x="2087900" y="2665800"/>
            <a:chExt cx="232350" cy="346250"/>
          </a:xfrm>
        </p:grpSpPr>
        <p:sp>
          <p:nvSpPr>
            <p:cNvPr id="1289" name="Google Shape;1289;p55"/>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5"/>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 name="Google Shape;1291;p55"/>
          <p:cNvGrpSpPr/>
          <p:nvPr/>
        </p:nvGrpSpPr>
        <p:grpSpPr>
          <a:xfrm>
            <a:off x="719999" y="976126"/>
            <a:ext cx="596604" cy="336611"/>
            <a:chOff x="1427975" y="2651075"/>
            <a:chExt cx="413275" cy="233175"/>
          </a:xfrm>
        </p:grpSpPr>
        <p:sp>
          <p:nvSpPr>
            <p:cNvPr id="1292" name="Google Shape;1292;p55"/>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5"/>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55"/>
          <p:cNvGrpSpPr/>
          <p:nvPr/>
        </p:nvGrpSpPr>
        <p:grpSpPr>
          <a:xfrm>
            <a:off x="719999" y="477951"/>
            <a:ext cx="596604" cy="336611"/>
            <a:chOff x="1427975" y="2651075"/>
            <a:chExt cx="413275" cy="233175"/>
          </a:xfrm>
        </p:grpSpPr>
        <p:sp>
          <p:nvSpPr>
            <p:cNvPr id="1295" name="Google Shape;1295;p55"/>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5"/>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55"/>
          <p:cNvGrpSpPr/>
          <p:nvPr/>
        </p:nvGrpSpPr>
        <p:grpSpPr>
          <a:xfrm>
            <a:off x="8088589" y="2244483"/>
            <a:ext cx="335420" cy="499847"/>
            <a:chOff x="2087900" y="2665800"/>
            <a:chExt cx="232350" cy="346250"/>
          </a:xfrm>
        </p:grpSpPr>
        <p:sp>
          <p:nvSpPr>
            <p:cNvPr id="1298" name="Google Shape;1298;p55"/>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5"/>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55"/>
          <p:cNvGrpSpPr/>
          <p:nvPr/>
        </p:nvGrpSpPr>
        <p:grpSpPr>
          <a:xfrm>
            <a:off x="8088589" y="1582183"/>
            <a:ext cx="335420" cy="499847"/>
            <a:chOff x="2087900" y="2665800"/>
            <a:chExt cx="232350" cy="346250"/>
          </a:xfrm>
        </p:grpSpPr>
        <p:sp>
          <p:nvSpPr>
            <p:cNvPr id="1301" name="Google Shape;1301;p55"/>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5"/>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 name="Google Shape;1303;p55"/>
          <p:cNvGrpSpPr/>
          <p:nvPr/>
        </p:nvGrpSpPr>
        <p:grpSpPr>
          <a:xfrm>
            <a:off x="8088589" y="2906783"/>
            <a:ext cx="335420" cy="499847"/>
            <a:chOff x="2087900" y="2665800"/>
            <a:chExt cx="232350" cy="346250"/>
          </a:xfrm>
        </p:grpSpPr>
        <p:sp>
          <p:nvSpPr>
            <p:cNvPr id="1304" name="Google Shape;1304;p55"/>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5"/>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31"/>
        <p:cNvGrpSpPr/>
        <p:nvPr/>
      </p:nvGrpSpPr>
      <p:grpSpPr>
        <a:xfrm>
          <a:off x="0" y="0"/>
          <a:ext cx="0" cy="0"/>
          <a:chOff x="0" y="0"/>
          <a:chExt cx="0" cy="0"/>
        </a:xfrm>
      </p:grpSpPr>
      <p:sp>
        <p:nvSpPr>
          <p:cNvPr id="932" name="Google Shape;932;p46"/>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t>Less code </a:t>
            </a:r>
            <a:r>
              <a:rPr lang="en-US" dirty="0"/>
              <a:t>makes clean code </a:t>
            </a:r>
            <a:endParaRPr dirty="0"/>
          </a:p>
        </p:txBody>
      </p:sp>
      <p:sp>
        <p:nvSpPr>
          <p:cNvPr id="954" name="Google Shape;954;p46">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6">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6">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957" name="Google Shape;957;p46">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958" name="Google Shape;958;p46">
            <a:hlinkClick r:id="rId3"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959" name="Google Shape;959;p46">
            <a:hlinkClick r:id="rId4"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960" name="Google Shape;960;p46">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6">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תמונה 2">
            <a:extLst>
              <a:ext uri="{FF2B5EF4-FFF2-40B4-BE49-F238E27FC236}">
                <a16:creationId xmlns:a16="http://schemas.microsoft.com/office/drawing/2014/main" id="{010FA677-9D4B-5772-4727-7709264657F8}"/>
              </a:ext>
            </a:extLst>
          </p:cNvPr>
          <p:cNvPicPr>
            <a:picLocks noChangeAspect="1"/>
          </p:cNvPicPr>
          <p:nvPr/>
        </p:nvPicPr>
        <p:blipFill>
          <a:blip r:embed="rId5"/>
          <a:stretch>
            <a:fillRect/>
          </a:stretch>
        </p:blipFill>
        <p:spPr>
          <a:xfrm>
            <a:off x="2638156" y="2092521"/>
            <a:ext cx="3867688" cy="2415036"/>
          </a:xfrm>
          <a:prstGeom prst="rect">
            <a:avLst/>
          </a:prstGeom>
        </p:spPr>
      </p:pic>
      <p:pic>
        <p:nvPicPr>
          <p:cNvPr id="5" name="תמונה 4">
            <a:extLst>
              <a:ext uri="{FF2B5EF4-FFF2-40B4-BE49-F238E27FC236}">
                <a16:creationId xmlns:a16="http://schemas.microsoft.com/office/drawing/2014/main" id="{EF95B43D-1399-51A6-B4D3-B1C0FB740F75}"/>
              </a:ext>
            </a:extLst>
          </p:cNvPr>
          <p:cNvPicPr>
            <a:picLocks noChangeAspect="1"/>
          </p:cNvPicPr>
          <p:nvPr/>
        </p:nvPicPr>
        <p:blipFill>
          <a:blip r:embed="rId6"/>
          <a:stretch>
            <a:fillRect/>
          </a:stretch>
        </p:blipFill>
        <p:spPr>
          <a:xfrm>
            <a:off x="2630424" y="1174500"/>
            <a:ext cx="3883152" cy="74211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32"/>
        <p:cNvGrpSpPr/>
        <p:nvPr/>
      </p:nvGrpSpPr>
      <p:grpSpPr>
        <a:xfrm>
          <a:off x="0" y="0"/>
          <a:ext cx="0" cy="0"/>
          <a:chOff x="0" y="0"/>
          <a:chExt cx="0" cy="0"/>
        </a:xfrm>
      </p:grpSpPr>
      <p:sp>
        <p:nvSpPr>
          <p:cNvPr id="733" name="Google Shape;733;p41"/>
          <p:cNvSpPr txBox="1">
            <a:spLocks noGrp="1"/>
          </p:cNvSpPr>
          <p:nvPr>
            <p:ph type="title"/>
          </p:nvPr>
        </p:nvSpPr>
        <p:spPr>
          <a:xfrm>
            <a:off x="720000" y="462592"/>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Task for you - </a:t>
            </a:r>
            <a:r>
              <a:rPr lang="en" b="1" dirty="0"/>
              <a:t>exersice</a:t>
            </a:r>
            <a:endParaRPr b="1" dirty="0"/>
          </a:p>
        </p:txBody>
      </p:sp>
      <p:sp>
        <p:nvSpPr>
          <p:cNvPr id="734" name="Google Shape;734;p41"/>
          <p:cNvSpPr txBox="1">
            <a:spLocks noGrp="1"/>
          </p:cNvSpPr>
          <p:nvPr>
            <p:ph type="title" idx="2"/>
          </p:nvPr>
        </p:nvSpPr>
        <p:spPr>
          <a:xfrm>
            <a:off x="1471094" y="1810926"/>
            <a:ext cx="2501100" cy="459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G</a:t>
            </a:r>
            <a:r>
              <a:rPr lang="en" dirty="0"/>
              <a:t>it clone</a:t>
            </a:r>
            <a:endParaRPr dirty="0"/>
          </a:p>
        </p:txBody>
      </p:sp>
      <p:sp>
        <p:nvSpPr>
          <p:cNvPr id="735" name="Google Shape;735;p41"/>
          <p:cNvSpPr txBox="1">
            <a:spLocks noGrp="1"/>
          </p:cNvSpPr>
          <p:nvPr>
            <p:ph type="subTitle" idx="1"/>
          </p:nvPr>
        </p:nvSpPr>
        <p:spPr>
          <a:xfrm>
            <a:off x="1185876" y="2120573"/>
            <a:ext cx="3303341" cy="63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hlinkClick r:id="rId3"/>
              </a:rPr>
              <a:t>https://github.com/hilma-tech/react-context</a:t>
            </a:r>
            <a:endParaRPr lang="en-US" dirty="0"/>
          </a:p>
          <a:p>
            <a:pPr marL="0" lvl="0" indent="0" algn="ctr" rtl="0">
              <a:spcBef>
                <a:spcPts val="0"/>
              </a:spcBef>
              <a:spcAft>
                <a:spcPts val="0"/>
              </a:spcAft>
              <a:buNone/>
            </a:pPr>
            <a:r>
              <a:rPr lang="en-US" dirty="0"/>
              <a:t>Don’t forget to `</a:t>
            </a:r>
            <a:r>
              <a:rPr lang="en-US" dirty="0" err="1"/>
              <a:t>npm</a:t>
            </a:r>
            <a:r>
              <a:rPr lang="en-US" dirty="0"/>
              <a:t> </a:t>
            </a:r>
            <a:r>
              <a:rPr lang="en-US" dirty="0" err="1"/>
              <a:t>i</a:t>
            </a:r>
            <a:r>
              <a:rPr lang="en-US" dirty="0"/>
              <a:t>’</a:t>
            </a:r>
            <a:endParaRPr dirty="0"/>
          </a:p>
        </p:txBody>
      </p:sp>
      <p:sp>
        <p:nvSpPr>
          <p:cNvPr id="736" name="Google Shape;736;p41"/>
          <p:cNvSpPr txBox="1">
            <a:spLocks noGrp="1"/>
          </p:cNvSpPr>
          <p:nvPr>
            <p:ph type="title" idx="3"/>
          </p:nvPr>
        </p:nvSpPr>
        <p:spPr>
          <a:xfrm>
            <a:off x="4844495" y="1798045"/>
            <a:ext cx="2867100" cy="459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M</a:t>
            </a:r>
            <a:r>
              <a:rPr lang="en" dirty="0"/>
              <a:t>ake userContext</a:t>
            </a:r>
            <a:endParaRPr dirty="0"/>
          </a:p>
        </p:txBody>
      </p:sp>
      <p:sp>
        <p:nvSpPr>
          <p:cNvPr id="738" name="Google Shape;738;p41"/>
          <p:cNvSpPr txBox="1">
            <a:spLocks noGrp="1"/>
          </p:cNvSpPr>
          <p:nvPr>
            <p:ph type="title" idx="5"/>
          </p:nvPr>
        </p:nvSpPr>
        <p:spPr>
          <a:xfrm>
            <a:off x="1146629" y="3681650"/>
            <a:ext cx="3342587" cy="459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Create </a:t>
            </a:r>
            <a:r>
              <a:rPr lang="en" dirty="0"/>
              <a:t>ThemeContext</a:t>
            </a:r>
            <a:endParaRPr dirty="0"/>
          </a:p>
        </p:txBody>
      </p:sp>
      <p:sp>
        <p:nvSpPr>
          <p:cNvPr id="739" name="Google Shape;739;p41"/>
          <p:cNvSpPr txBox="1">
            <a:spLocks noGrp="1"/>
          </p:cNvSpPr>
          <p:nvPr>
            <p:ph type="subTitle" idx="6"/>
          </p:nvPr>
        </p:nvSpPr>
        <p:spPr>
          <a:xfrm>
            <a:off x="1291771" y="3968999"/>
            <a:ext cx="2936723" cy="63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Create theme context with ‘theme’ (dark mode) and preferred language</a:t>
            </a:r>
            <a:endParaRPr dirty="0"/>
          </a:p>
        </p:txBody>
      </p:sp>
      <p:sp>
        <p:nvSpPr>
          <p:cNvPr id="740" name="Google Shape;740;p41"/>
          <p:cNvSpPr txBox="1">
            <a:spLocks noGrp="1"/>
          </p:cNvSpPr>
          <p:nvPr>
            <p:ph type="title" idx="7"/>
          </p:nvPr>
        </p:nvSpPr>
        <p:spPr>
          <a:xfrm>
            <a:off x="4873517" y="3681650"/>
            <a:ext cx="2867100" cy="459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A</a:t>
            </a:r>
            <a:r>
              <a:rPr lang="en" dirty="0"/>
              <a:t>pply the Theme</a:t>
            </a:r>
            <a:endParaRPr dirty="0"/>
          </a:p>
        </p:txBody>
      </p:sp>
      <p:sp>
        <p:nvSpPr>
          <p:cNvPr id="741" name="Google Shape;741;p41"/>
          <p:cNvSpPr txBox="1">
            <a:spLocks noGrp="1"/>
          </p:cNvSpPr>
          <p:nvPr>
            <p:ph type="subTitle" idx="8"/>
          </p:nvPr>
        </p:nvSpPr>
        <p:spPr>
          <a:xfrm>
            <a:off x="4873541" y="3968999"/>
            <a:ext cx="2867100" cy="63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a:t>
            </a:r>
            <a:r>
              <a:rPr lang="en" dirty="0"/>
              <a:t>hange the styling of the page to dark mode (using ready classes)</a:t>
            </a:r>
            <a:endParaRPr dirty="0"/>
          </a:p>
        </p:txBody>
      </p:sp>
      <p:sp>
        <p:nvSpPr>
          <p:cNvPr id="742" name="Google Shape;742;p41">
            <a:hlinkClick r:id="rId4"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1">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1">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1">
            <a:hlinkClick r:id="" action="ppaction://hlinkshowjump?jump=nextslide"/>
          </p:cNvPr>
          <p:cNvSpPr txBox="1">
            <a:spLocks noGrp="1"/>
          </p:cNvSpPr>
          <p:nvPr>
            <p:ph type="subTitle" idx="4"/>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746" name="Google Shape;746;p41">
            <a:hlinkClick r:id="" action="ppaction://hlinkshowjump?jump=previousslide"/>
          </p:cNvPr>
          <p:cNvSpPr txBox="1">
            <a:spLocks noGrp="1"/>
          </p:cNvSpPr>
          <p:nvPr>
            <p:ph type="subTitle" idx="4"/>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747" name="Google Shape;747;p41">
            <a:hlinkClick r:id="rId4" action="ppaction://hlinksldjump"/>
          </p:cNvPr>
          <p:cNvSpPr txBox="1">
            <a:spLocks noGrp="1"/>
          </p:cNvSpPr>
          <p:nvPr>
            <p:ph type="subTitle" idx="4"/>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Start</a:t>
            </a:r>
            <a:endParaRPr sz="1000">
              <a:latin typeface="Anybody"/>
              <a:ea typeface="Anybody"/>
              <a:cs typeface="Anybody"/>
              <a:sym typeface="Anybody"/>
            </a:endParaRPr>
          </a:p>
        </p:txBody>
      </p:sp>
      <p:sp>
        <p:nvSpPr>
          <p:cNvPr id="748" name="Google Shape;748;p41">
            <a:hlinkClick r:id="rId5" action="ppaction://hlinksldjump"/>
          </p:cNvPr>
          <p:cNvSpPr txBox="1">
            <a:spLocks noGrp="1"/>
          </p:cNvSpPr>
          <p:nvPr>
            <p:ph type="subTitle" idx="4"/>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5" action="ppaction://hlinksldjump"/>
              </a:rPr>
              <a:t>Table of contents</a:t>
            </a:r>
            <a:endParaRPr sz="1000">
              <a:latin typeface="Anybody"/>
              <a:ea typeface="Anybody"/>
              <a:cs typeface="Anybody"/>
              <a:sym typeface="Anybody"/>
            </a:endParaRPr>
          </a:p>
        </p:txBody>
      </p:sp>
      <p:sp>
        <p:nvSpPr>
          <p:cNvPr id="749" name="Google Shape;749;p41">
            <a:hlinkClick r:id="rId5"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 name="Google Shape;750;p41"/>
          <p:cNvGrpSpPr/>
          <p:nvPr/>
        </p:nvGrpSpPr>
        <p:grpSpPr>
          <a:xfrm>
            <a:off x="2366464" y="1072913"/>
            <a:ext cx="710429" cy="733333"/>
            <a:chOff x="7472875" y="2543800"/>
            <a:chExt cx="672182" cy="693853"/>
          </a:xfrm>
        </p:grpSpPr>
        <p:sp>
          <p:nvSpPr>
            <p:cNvPr id="751" name="Google Shape;751;p41"/>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1"/>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dk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 name="Google Shape;756;p41"/>
          <p:cNvGrpSpPr/>
          <p:nvPr/>
        </p:nvGrpSpPr>
        <p:grpSpPr>
          <a:xfrm>
            <a:off x="2366464" y="2948307"/>
            <a:ext cx="710429" cy="733333"/>
            <a:chOff x="7472875" y="2543800"/>
            <a:chExt cx="672182" cy="693853"/>
          </a:xfrm>
        </p:grpSpPr>
        <p:sp>
          <p:nvSpPr>
            <p:cNvPr id="757" name="Google Shape;757;p41"/>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1"/>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dk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 name="Google Shape;759;p41"/>
          <p:cNvGrpSpPr/>
          <p:nvPr/>
        </p:nvGrpSpPr>
        <p:grpSpPr>
          <a:xfrm>
            <a:off x="5951846" y="2948307"/>
            <a:ext cx="710429" cy="733333"/>
            <a:chOff x="7472875" y="2543800"/>
            <a:chExt cx="672182" cy="693853"/>
          </a:xfrm>
        </p:grpSpPr>
        <p:sp>
          <p:nvSpPr>
            <p:cNvPr id="760" name="Google Shape;760;p41"/>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1"/>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dk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2" name="Google Shape;762;p41"/>
          <p:cNvSpPr/>
          <p:nvPr/>
        </p:nvSpPr>
        <p:spPr>
          <a:xfrm>
            <a:off x="6142105" y="1447516"/>
            <a:ext cx="329804" cy="289863"/>
          </a:xfrm>
          <a:custGeom>
            <a:avLst/>
            <a:gdLst/>
            <a:ahLst/>
            <a:cxnLst/>
            <a:rect l="l" t="t" r="r" b="b"/>
            <a:pathLst>
              <a:path w="11717" h="10298" extrusionOk="0">
                <a:moveTo>
                  <a:pt x="10344" y="687"/>
                </a:moveTo>
                <a:lnTo>
                  <a:pt x="10344" y="6865"/>
                </a:lnTo>
                <a:lnTo>
                  <a:pt x="1374" y="6865"/>
                </a:lnTo>
                <a:lnTo>
                  <a:pt x="1374" y="687"/>
                </a:lnTo>
                <a:close/>
                <a:moveTo>
                  <a:pt x="10475" y="7551"/>
                </a:moveTo>
                <a:lnTo>
                  <a:pt x="10818" y="8238"/>
                </a:lnTo>
                <a:lnTo>
                  <a:pt x="900" y="8238"/>
                </a:lnTo>
                <a:lnTo>
                  <a:pt x="1244" y="7551"/>
                </a:lnTo>
                <a:close/>
                <a:moveTo>
                  <a:pt x="11030" y="8924"/>
                </a:moveTo>
                <a:lnTo>
                  <a:pt x="11030" y="9611"/>
                </a:lnTo>
                <a:lnTo>
                  <a:pt x="687" y="9611"/>
                </a:lnTo>
                <a:lnTo>
                  <a:pt x="687" y="8924"/>
                </a:lnTo>
                <a:close/>
                <a:moveTo>
                  <a:pt x="687" y="0"/>
                </a:moveTo>
                <a:lnTo>
                  <a:pt x="687" y="7127"/>
                </a:lnTo>
                <a:lnTo>
                  <a:pt x="1" y="8499"/>
                </a:lnTo>
                <a:lnTo>
                  <a:pt x="1" y="10297"/>
                </a:lnTo>
                <a:lnTo>
                  <a:pt x="11716" y="10297"/>
                </a:lnTo>
                <a:lnTo>
                  <a:pt x="11716" y="8499"/>
                </a:lnTo>
                <a:lnTo>
                  <a:pt x="11030" y="7127"/>
                </a:lnTo>
                <a:lnTo>
                  <a:pt x="110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 name="Google Shape;771;p41"/>
          <p:cNvGrpSpPr/>
          <p:nvPr/>
        </p:nvGrpSpPr>
        <p:grpSpPr>
          <a:xfrm>
            <a:off x="6142121" y="3256820"/>
            <a:ext cx="329861" cy="212570"/>
            <a:chOff x="1754844" y="1398683"/>
            <a:chExt cx="329861" cy="212570"/>
          </a:xfrm>
        </p:grpSpPr>
        <p:sp>
          <p:nvSpPr>
            <p:cNvPr id="772" name="Google Shape;772;p41"/>
            <p:cNvSpPr/>
            <p:nvPr/>
          </p:nvSpPr>
          <p:spPr>
            <a:xfrm>
              <a:off x="1754844" y="1398683"/>
              <a:ext cx="329861" cy="212570"/>
            </a:xfrm>
            <a:custGeom>
              <a:avLst/>
              <a:gdLst/>
              <a:ahLst/>
              <a:cxnLst/>
              <a:rect l="l" t="t" r="r" b="b"/>
              <a:pathLst>
                <a:path w="11719" h="7552" extrusionOk="0">
                  <a:moveTo>
                    <a:pt x="5860" y="687"/>
                  </a:moveTo>
                  <a:cubicBezTo>
                    <a:pt x="7316" y="687"/>
                    <a:pt x="8634" y="1567"/>
                    <a:pt x="9483" y="2307"/>
                  </a:cubicBezTo>
                  <a:cubicBezTo>
                    <a:pt x="10151" y="2889"/>
                    <a:pt x="10644" y="3478"/>
                    <a:pt x="10876" y="3775"/>
                  </a:cubicBezTo>
                  <a:cubicBezTo>
                    <a:pt x="10320" y="4485"/>
                    <a:pt x="8273" y="6865"/>
                    <a:pt x="5860" y="6865"/>
                  </a:cubicBezTo>
                  <a:cubicBezTo>
                    <a:pt x="4403" y="6865"/>
                    <a:pt x="3085" y="5982"/>
                    <a:pt x="2236" y="5243"/>
                  </a:cubicBezTo>
                  <a:cubicBezTo>
                    <a:pt x="1568" y="4661"/>
                    <a:pt x="1075" y="4071"/>
                    <a:pt x="843" y="3775"/>
                  </a:cubicBezTo>
                  <a:cubicBezTo>
                    <a:pt x="1399" y="3064"/>
                    <a:pt x="3446" y="687"/>
                    <a:pt x="5860" y="687"/>
                  </a:cubicBezTo>
                  <a:close/>
                  <a:moveTo>
                    <a:pt x="5860" y="0"/>
                  </a:moveTo>
                  <a:cubicBezTo>
                    <a:pt x="5115" y="0"/>
                    <a:pt x="4346" y="192"/>
                    <a:pt x="3578" y="571"/>
                  </a:cubicBezTo>
                  <a:cubicBezTo>
                    <a:pt x="2974" y="870"/>
                    <a:pt x="2366" y="1281"/>
                    <a:pt x="1773" y="1800"/>
                  </a:cubicBezTo>
                  <a:cubicBezTo>
                    <a:pt x="1132" y="2361"/>
                    <a:pt x="539" y="3011"/>
                    <a:pt x="1" y="3775"/>
                  </a:cubicBezTo>
                  <a:cubicBezTo>
                    <a:pt x="535" y="4534"/>
                    <a:pt x="1128" y="5186"/>
                    <a:pt x="1773" y="5750"/>
                  </a:cubicBezTo>
                  <a:cubicBezTo>
                    <a:pt x="2366" y="6268"/>
                    <a:pt x="2974" y="6682"/>
                    <a:pt x="3578" y="6978"/>
                  </a:cubicBezTo>
                  <a:cubicBezTo>
                    <a:pt x="4346" y="7359"/>
                    <a:pt x="5115" y="7551"/>
                    <a:pt x="5860" y="7551"/>
                  </a:cubicBezTo>
                  <a:cubicBezTo>
                    <a:pt x="6604" y="7551"/>
                    <a:pt x="7372" y="7357"/>
                    <a:pt x="8141" y="6978"/>
                  </a:cubicBezTo>
                  <a:cubicBezTo>
                    <a:pt x="8745" y="6682"/>
                    <a:pt x="9353" y="6268"/>
                    <a:pt x="9946" y="5750"/>
                  </a:cubicBezTo>
                  <a:cubicBezTo>
                    <a:pt x="10587" y="5188"/>
                    <a:pt x="11180" y="4538"/>
                    <a:pt x="11718" y="3775"/>
                  </a:cubicBezTo>
                  <a:cubicBezTo>
                    <a:pt x="11184" y="3015"/>
                    <a:pt x="10591" y="2363"/>
                    <a:pt x="9946" y="1800"/>
                  </a:cubicBezTo>
                  <a:cubicBezTo>
                    <a:pt x="9353" y="1281"/>
                    <a:pt x="8745" y="870"/>
                    <a:pt x="8141" y="571"/>
                  </a:cubicBezTo>
                  <a:cubicBezTo>
                    <a:pt x="7372" y="192"/>
                    <a:pt x="6604" y="0"/>
                    <a:pt x="5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1"/>
            <p:cNvSpPr/>
            <p:nvPr/>
          </p:nvSpPr>
          <p:spPr>
            <a:xfrm>
              <a:off x="1852122" y="1437301"/>
              <a:ext cx="135305" cy="135305"/>
            </a:xfrm>
            <a:custGeom>
              <a:avLst/>
              <a:gdLst/>
              <a:ahLst/>
              <a:cxnLst/>
              <a:rect l="l" t="t" r="r" b="b"/>
              <a:pathLst>
                <a:path w="4807" h="4807" extrusionOk="0">
                  <a:moveTo>
                    <a:pt x="2404" y="687"/>
                  </a:moveTo>
                  <a:cubicBezTo>
                    <a:pt x="3349" y="687"/>
                    <a:pt x="4120" y="1456"/>
                    <a:pt x="4120" y="2403"/>
                  </a:cubicBezTo>
                  <a:cubicBezTo>
                    <a:pt x="4120" y="3349"/>
                    <a:pt x="3349" y="4120"/>
                    <a:pt x="2404" y="4120"/>
                  </a:cubicBezTo>
                  <a:cubicBezTo>
                    <a:pt x="1458" y="4120"/>
                    <a:pt x="687" y="3349"/>
                    <a:pt x="687" y="2403"/>
                  </a:cubicBezTo>
                  <a:cubicBezTo>
                    <a:pt x="687" y="1456"/>
                    <a:pt x="1458" y="687"/>
                    <a:pt x="2404" y="687"/>
                  </a:cubicBezTo>
                  <a:close/>
                  <a:moveTo>
                    <a:pt x="2404" y="1"/>
                  </a:moveTo>
                  <a:cubicBezTo>
                    <a:pt x="1079" y="1"/>
                    <a:pt x="1" y="1077"/>
                    <a:pt x="1" y="2403"/>
                  </a:cubicBezTo>
                  <a:cubicBezTo>
                    <a:pt x="1" y="3728"/>
                    <a:pt x="1079" y="4806"/>
                    <a:pt x="2404" y="4806"/>
                  </a:cubicBezTo>
                  <a:cubicBezTo>
                    <a:pt x="3728" y="4806"/>
                    <a:pt x="4806" y="3728"/>
                    <a:pt x="4806" y="2403"/>
                  </a:cubicBezTo>
                  <a:cubicBezTo>
                    <a:pt x="4806" y="1077"/>
                    <a:pt x="3728"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1"/>
            <p:cNvSpPr/>
            <p:nvPr/>
          </p:nvSpPr>
          <p:spPr>
            <a:xfrm>
              <a:off x="1890768" y="1475948"/>
              <a:ext cx="58012" cy="58012"/>
            </a:xfrm>
            <a:custGeom>
              <a:avLst/>
              <a:gdLst/>
              <a:ahLst/>
              <a:cxnLst/>
              <a:rect l="l" t="t" r="r" b="b"/>
              <a:pathLst>
                <a:path w="2061" h="2061" extrusionOk="0">
                  <a:moveTo>
                    <a:pt x="1031" y="687"/>
                  </a:moveTo>
                  <a:cubicBezTo>
                    <a:pt x="1220" y="687"/>
                    <a:pt x="1374" y="841"/>
                    <a:pt x="1374" y="1030"/>
                  </a:cubicBezTo>
                  <a:cubicBezTo>
                    <a:pt x="1374" y="1218"/>
                    <a:pt x="1220" y="1374"/>
                    <a:pt x="1031" y="1374"/>
                  </a:cubicBezTo>
                  <a:cubicBezTo>
                    <a:pt x="841" y="1374"/>
                    <a:pt x="687" y="1218"/>
                    <a:pt x="687" y="1030"/>
                  </a:cubicBezTo>
                  <a:cubicBezTo>
                    <a:pt x="687" y="841"/>
                    <a:pt x="841" y="687"/>
                    <a:pt x="1031" y="687"/>
                  </a:cubicBezTo>
                  <a:close/>
                  <a:moveTo>
                    <a:pt x="1031" y="1"/>
                  </a:moveTo>
                  <a:cubicBezTo>
                    <a:pt x="462" y="1"/>
                    <a:pt x="1" y="462"/>
                    <a:pt x="1" y="1030"/>
                  </a:cubicBezTo>
                  <a:cubicBezTo>
                    <a:pt x="1" y="1597"/>
                    <a:pt x="462" y="2060"/>
                    <a:pt x="1031" y="2060"/>
                  </a:cubicBezTo>
                  <a:cubicBezTo>
                    <a:pt x="1599" y="2060"/>
                    <a:pt x="2060" y="1597"/>
                    <a:pt x="2060" y="1030"/>
                  </a:cubicBezTo>
                  <a:cubicBezTo>
                    <a:pt x="2060" y="462"/>
                    <a:pt x="1599"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 name="Google Shape;775;p41"/>
          <p:cNvGrpSpPr/>
          <p:nvPr/>
        </p:nvGrpSpPr>
        <p:grpSpPr>
          <a:xfrm>
            <a:off x="2556749" y="3218173"/>
            <a:ext cx="329804" cy="289863"/>
            <a:chOff x="997930" y="1360037"/>
            <a:chExt cx="329804" cy="289863"/>
          </a:xfrm>
        </p:grpSpPr>
        <p:sp>
          <p:nvSpPr>
            <p:cNvPr id="776" name="Google Shape;776;p41"/>
            <p:cNvSpPr/>
            <p:nvPr/>
          </p:nvSpPr>
          <p:spPr>
            <a:xfrm>
              <a:off x="997930" y="1360037"/>
              <a:ext cx="329804" cy="289863"/>
            </a:xfrm>
            <a:custGeom>
              <a:avLst/>
              <a:gdLst/>
              <a:ahLst/>
              <a:cxnLst/>
              <a:rect l="l" t="t" r="r" b="b"/>
              <a:pathLst>
                <a:path w="11717" h="10298" extrusionOk="0">
                  <a:moveTo>
                    <a:pt x="7019" y="687"/>
                  </a:moveTo>
                  <a:lnTo>
                    <a:pt x="7705" y="2060"/>
                  </a:lnTo>
                  <a:lnTo>
                    <a:pt x="11030" y="2060"/>
                  </a:lnTo>
                  <a:lnTo>
                    <a:pt x="11030" y="4119"/>
                  </a:lnTo>
                  <a:lnTo>
                    <a:pt x="8425" y="4119"/>
                  </a:lnTo>
                  <a:cubicBezTo>
                    <a:pt x="7870" y="3291"/>
                    <a:pt x="6927" y="2746"/>
                    <a:pt x="5858" y="2746"/>
                  </a:cubicBezTo>
                  <a:cubicBezTo>
                    <a:pt x="4789" y="2746"/>
                    <a:pt x="3845" y="3291"/>
                    <a:pt x="3290" y="4119"/>
                  </a:cubicBezTo>
                  <a:lnTo>
                    <a:pt x="687" y="4119"/>
                  </a:lnTo>
                  <a:lnTo>
                    <a:pt x="687" y="2060"/>
                  </a:lnTo>
                  <a:lnTo>
                    <a:pt x="4009" y="2060"/>
                  </a:lnTo>
                  <a:lnTo>
                    <a:pt x="4696" y="687"/>
                  </a:lnTo>
                  <a:close/>
                  <a:moveTo>
                    <a:pt x="5858" y="3432"/>
                  </a:moveTo>
                  <a:cubicBezTo>
                    <a:pt x="7182" y="3432"/>
                    <a:pt x="8260" y="4509"/>
                    <a:pt x="8260" y="5834"/>
                  </a:cubicBezTo>
                  <a:cubicBezTo>
                    <a:pt x="8260" y="7160"/>
                    <a:pt x="7182" y="8238"/>
                    <a:pt x="5858" y="8238"/>
                  </a:cubicBezTo>
                  <a:cubicBezTo>
                    <a:pt x="4533" y="8238"/>
                    <a:pt x="3455" y="7160"/>
                    <a:pt x="3455" y="5834"/>
                  </a:cubicBezTo>
                  <a:cubicBezTo>
                    <a:pt x="3455" y="4509"/>
                    <a:pt x="4533" y="3432"/>
                    <a:pt x="5858" y="3432"/>
                  </a:cubicBezTo>
                  <a:close/>
                  <a:moveTo>
                    <a:pt x="11030" y="4805"/>
                  </a:moveTo>
                  <a:lnTo>
                    <a:pt x="11030" y="9611"/>
                  </a:lnTo>
                  <a:lnTo>
                    <a:pt x="687" y="9611"/>
                  </a:lnTo>
                  <a:lnTo>
                    <a:pt x="687" y="4805"/>
                  </a:lnTo>
                  <a:lnTo>
                    <a:pt x="2946" y="4805"/>
                  </a:lnTo>
                  <a:cubicBezTo>
                    <a:pt x="2830" y="5128"/>
                    <a:pt x="2768" y="5474"/>
                    <a:pt x="2768" y="5834"/>
                  </a:cubicBezTo>
                  <a:cubicBezTo>
                    <a:pt x="2768" y="7538"/>
                    <a:pt x="4154" y="8924"/>
                    <a:pt x="5858" y="8924"/>
                  </a:cubicBezTo>
                  <a:cubicBezTo>
                    <a:pt x="7561" y="8924"/>
                    <a:pt x="8946" y="7538"/>
                    <a:pt x="8946" y="5834"/>
                  </a:cubicBezTo>
                  <a:cubicBezTo>
                    <a:pt x="8946" y="5474"/>
                    <a:pt x="8884" y="5128"/>
                    <a:pt x="8771" y="4805"/>
                  </a:cubicBezTo>
                  <a:close/>
                  <a:moveTo>
                    <a:pt x="4273" y="0"/>
                  </a:moveTo>
                  <a:lnTo>
                    <a:pt x="3587" y="1373"/>
                  </a:lnTo>
                  <a:lnTo>
                    <a:pt x="0" y="1373"/>
                  </a:lnTo>
                  <a:lnTo>
                    <a:pt x="0" y="10297"/>
                  </a:lnTo>
                  <a:lnTo>
                    <a:pt x="11716" y="10297"/>
                  </a:lnTo>
                  <a:lnTo>
                    <a:pt x="11716" y="1373"/>
                  </a:lnTo>
                  <a:lnTo>
                    <a:pt x="8130" y="1373"/>
                  </a:lnTo>
                  <a:lnTo>
                    <a:pt x="74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1"/>
            <p:cNvSpPr/>
            <p:nvPr/>
          </p:nvSpPr>
          <p:spPr>
            <a:xfrm>
              <a:off x="1114488" y="1475948"/>
              <a:ext cx="96630" cy="96659"/>
            </a:xfrm>
            <a:custGeom>
              <a:avLst/>
              <a:gdLst/>
              <a:ahLst/>
              <a:cxnLst/>
              <a:rect l="l" t="t" r="r" b="b"/>
              <a:pathLst>
                <a:path w="3433" h="3434" extrusionOk="0">
                  <a:moveTo>
                    <a:pt x="1717" y="687"/>
                  </a:moveTo>
                  <a:cubicBezTo>
                    <a:pt x="2285" y="687"/>
                    <a:pt x="2746" y="1149"/>
                    <a:pt x="2746" y="1716"/>
                  </a:cubicBezTo>
                  <a:cubicBezTo>
                    <a:pt x="2746" y="2284"/>
                    <a:pt x="2285" y="2747"/>
                    <a:pt x="1717" y="2747"/>
                  </a:cubicBezTo>
                  <a:cubicBezTo>
                    <a:pt x="1150" y="2747"/>
                    <a:pt x="687" y="2284"/>
                    <a:pt x="687" y="1716"/>
                  </a:cubicBezTo>
                  <a:cubicBezTo>
                    <a:pt x="687" y="1149"/>
                    <a:pt x="1150" y="687"/>
                    <a:pt x="1717" y="687"/>
                  </a:cubicBezTo>
                  <a:close/>
                  <a:moveTo>
                    <a:pt x="1717" y="1"/>
                  </a:moveTo>
                  <a:cubicBezTo>
                    <a:pt x="771" y="1"/>
                    <a:pt x="0" y="770"/>
                    <a:pt x="0" y="1716"/>
                  </a:cubicBezTo>
                  <a:cubicBezTo>
                    <a:pt x="0" y="2663"/>
                    <a:pt x="771" y="3433"/>
                    <a:pt x="1717" y="3433"/>
                  </a:cubicBezTo>
                  <a:cubicBezTo>
                    <a:pt x="2664" y="3433"/>
                    <a:pt x="3433" y="2663"/>
                    <a:pt x="3433" y="1716"/>
                  </a:cubicBezTo>
                  <a:cubicBezTo>
                    <a:pt x="3433" y="770"/>
                    <a:pt x="2664" y="1"/>
                    <a:pt x="17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1"/>
            <p:cNvSpPr/>
            <p:nvPr/>
          </p:nvSpPr>
          <p:spPr>
            <a:xfrm>
              <a:off x="1269046" y="1437301"/>
              <a:ext cx="19365" cy="19365"/>
            </a:xfrm>
            <a:custGeom>
              <a:avLst/>
              <a:gdLst/>
              <a:ahLst/>
              <a:cxnLst/>
              <a:rect l="l" t="t" r="r" b="b"/>
              <a:pathLst>
                <a:path w="688" h="688" extrusionOk="0">
                  <a:moveTo>
                    <a:pt x="1" y="1"/>
                  </a:moveTo>
                  <a:lnTo>
                    <a:pt x="1" y="687"/>
                  </a:lnTo>
                  <a:lnTo>
                    <a:pt x="687" y="687"/>
                  </a:lnTo>
                  <a:lnTo>
                    <a:pt x="6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737;p41">
            <a:extLst>
              <a:ext uri="{FF2B5EF4-FFF2-40B4-BE49-F238E27FC236}">
                <a16:creationId xmlns:a16="http://schemas.microsoft.com/office/drawing/2014/main" id="{75342108-1471-B92D-74FE-53D5C3AEA4B1}"/>
              </a:ext>
            </a:extLst>
          </p:cNvPr>
          <p:cNvSpPr txBox="1">
            <a:spLocks/>
          </p:cNvSpPr>
          <p:nvPr/>
        </p:nvSpPr>
        <p:spPr>
          <a:xfrm>
            <a:off x="4853829" y="2017971"/>
            <a:ext cx="2867100" cy="634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Abel"/>
              <a:buNone/>
              <a:defRPr sz="1400" b="0" i="0" u="none" strike="noStrike" cap="none">
                <a:solidFill>
                  <a:schemeClr val="dk1"/>
                </a:solidFill>
                <a:latin typeface="Abel"/>
                <a:ea typeface="Abel"/>
                <a:cs typeface="Abel"/>
                <a:sym typeface="Abel"/>
              </a:defRPr>
            </a:lvl1pPr>
            <a:lvl2pPr marL="914400" marR="0" lvl="1" indent="-317500" algn="ctr" rtl="0">
              <a:lnSpc>
                <a:spcPct val="100000"/>
              </a:lnSpc>
              <a:spcBef>
                <a:spcPts val="0"/>
              </a:spcBef>
              <a:spcAft>
                <a:spcPts val="0"/>
              </a:spcAft>
              <a:buClr>
                <a:schemeClr val="dk1"/>
              </a:buClr>
              <a:buSzPts val="1400"/>
              <a:buFont typeface="Abel"/>
              <a:buNone/>
              <a:defRPr sz="1400" b="0" i="0" u="none" strike="noStrike" cap="none">
                <a:solidFill>
                  <a:schemeClr val="dk1"/>
                </a:solidFill>
                <a:latin typeface="Abel"/>
                <a:ea typeface="Abel"/>
                <a:cs typeface="Abel"/>
                <a:sym typeface="Abel"/>
              </a:defRPr>
            </a:lvl2pPr>
            <a:lvl3pPr marL="1371600" marR="0" lvl="2" indent="-317500" algn="ctr" rtl="0">
              <a:lnSpc>
                <a:spcPct val="100000"/>
              </a:lnSpc>
              <a:spcBef>
                <a:spcPts val="1600"/>
              </a:spcBef>
              <a:spcAft>
                <a:spcPts val="0"/>
              </a:spcAft>
              <a:buClr>
                <a:schemeClr val="dk1"/>
              </a:buClr>
              <a:buSzPts val="1400"/>
              <a:buFont typeface="Abel"/>
              <a:buNone/>
              <a:defRPr sz="1400" b="0" i="0" u="none" strike="noStrike" cap="none">
                <a:solidFill>
                  <a:schemeClr val="dk1"/>
                </a:solidFill>
                <a:latin typeface="Abel"/>
                <a:ea typeface="Abel"/>
                <a:cs typeface="Abel"/>
                <a:sym typeface="Abel"/>
              </a:defRPr>
            </a:lvl3pPr>
            <a:lvl4pPr marL="1828800" marR="0" lvl="3" indent="-317500" algn="ctr" rtl="0">
              <a:lnSpc>
                <a:spcPct val="100000"/>
              </a:lnSpc>
              <a:spcBef>
                <a:spcPts val="1600"/>
              </a:spcBef>
              <a:spcAft>
                <a:spcPts val="0"/>
              </a:spcAft>
              <a:buClr>
                <a:schemeClr val="dk1"/>
              </a:buClr>
              <a:buSzPts val="1400"/>
              <a:buFont typeface="Abel"/>
              <a:buNone/>
              <a:defRPr sz="1400" b="0" i="0" u="none" strike="noStrike" cap="none">
                <a:solidFill>
                  <a:schemeClr val="dk1"/>
                </a:solidFill>
                <a:latin typeface="Abel"/>
                <a:ea typeface="Abel"/>
                <a:cs typeface="Abel"/>
                <a:sym typeface="Abel"/>
              </a:defRPr>
            </a:lvl4pPr>
            <a:lvl5pPr marL="2286000" marR="0" lvl="4" indent="-317500" algn="ctr" rtl="0">
              <a:lnSpc>
                <a:spcPct val="100000"/>
              </a:lnSpc>
              <a:spcBef>
                <a:spcPts val="1600"/>
              </a:spcBef>
              <a:spcAft>
                <a:spcPts val="0"/>
              </a:spcAft>
              <a:buClr>
                <a:schemeClr val="dk1"/>
              </a:buClr>
              <a:buSzPts val="1400"/>
              <a:buFont typeface="Abel"/>
              <a:buNone/>
              <a:defRPr sz="1400" b="0" i="0" u="none" strike="noStrike" cap="none">
                <a:solidFill>
                  <a:schemeClr val="dk1"/>
                </a:solidFill>
                <a:latin typeface="Abel"/>
                <a:ea typeface="Abel"/>
                <a:cs typeface="Abel"/>
                <a:sym typeface="Abel"/>
              </a:defRPr>
            </a:lvl5pPr>
            <a:lvl6pPr marL="2743200" marR="0" lvl="5" indent="-317500" algn="ctr" rtl="0">
              <a:lnSpc>
                <a:spcPct val="100000"/>
              </a:lnSpc>
              <a:spcBef>
                <a:spcPts val="1600"/>
              </a:spcBef>
              <a:spcAft>
                <a:spcPts val="0"/>
              </a:spcAft>
              <a:buClr>
                <a:schemeClr val="dk1"/>
              </a:buClr>
              <a:buSzPts val="1400"/>
              <a:buFont typeface="Abel"/>
              <a:buNone/>
              <a:defRPr sz="1400" b="0" i="0" u="none" strike="noStrike" cap="none">
                <a:solidFill>
                  <a:schemeClr val="dk1"/>
                </a:solidFill>
                <a:latin typeface="Abel"/>
                <a:ea typeface="Abel"/>
                <a:cs typeface="Abel"/>
                <a:sym typeface="Abel"/>
              </a:defRPr>
            </a:lvl6pPr>
            <a:lvl7pPr marL="3200400" marR="0" lvl="6" indent="-317500" algn="ctr" rtl="0">
              <a:lnSpc>
                <a:spcPct val="100000"/>
              </a:lnSpc>
              <a:spcBef>
                <a:spcPts val="1600"/>
              </a:spcBef>
              <a:spcAft>
                <a:spcPts val="0"/>
              </a:spcAft>
              <a:buClr>
                <a:schemeClr val="dk1"/>
              </a:buClr>
              <a:buSzPts val="1400"/>
              <a:buFont typeface="Abel"/>
              <a:buNone/>
              <a:defRPr sz="1400" b="0" i="0" u="none" strike="noStrike" cap="none">
                <a:solidFill>
                  <a:schemeClr val="dk1"/>
                </a:solidFill>
                <a:latin typeface="Abel"/>
                <a:ea typeface="Abel"/>
                <a:cs typeface="Abel"/>
                <a:sym typeface="Abel"/>
              </a:defRPr>
            </a:lvl7pPr>
            <a:lvl8pPr marL="3657600" marR="0" lvl="7" indent="-317500" algn="ctr" rtl="0">
              <a:lnSpc>
                <a:spcPct val="100000"/>
              </a:lnSpc>
              <a:spcBef>
                <a:spcPts val="1600"/>
              </a:spcBef>
              <a:spcAft>
                <a:spcPts val="0"/>
              </a:spcAft>
              <a:buClr>
                <a:schemeClr val="dk1"/>
              </a:buClr>
              <a:buSzPts val="1400"/>
              <a:buFont typeface="Abel"/>
              <a:buNone/>
              <a:defRPr sz="1400" b="0" i="0" u="none" strike="noStrike" cap="none">
                <a:solidFill>
                  <a:schemeClr val="dk1"/>
                </a:solidFill>
                <a:latin typeface="Abel"/>
                <a:ea typeface="Abel"/>
                <a:cs typeface="Abel"/>
                <a:sym typeface="Abel"/>
              </a:defRPr>
            </a:lvl8pPr>
            <a:lvl9pPr marL="4114800" marR="0" lvl="8" indent="-317500" algn="ctr" rtl="0">
              <a:lnSpc>
                <a:spcPct val="100000"/>
              </a:lnSpc>
              <a:spcBef>
                <a:spcPts val="1600"/>
              </a:spcBef>
              <a:spcAft>
                <a:spcPts val="1600"/>
              </a:spcAft>
              <a:buClr>
                <a:schemeClr val="dk1"/>
              </a:buClr>
              <a:buSzPts val="1400"/>
              <a:buFont typeface="Abel"/>
              <a:buNone/>
              <a:defRPr sz="1400" b="0" i="0" u="none" strike="noStrike" cap="none">
                <a:solidFill>
                  <a:schemeClr val="dk1"/>
                </a:solidFill>
                <a:latin typeface="Abel"/>
                <a:ea typeface="Abel"/>
                <a:cs typeface="Abel"/>
                <a:sym typeface="Abel"/>
              </a:defRPr>
            </a:lvl9pPr>
          </a:lstStyle>
          <a:p>
            <a:pPr marL="0" indent="0"/>
            <a:r>
              <a:rPr lang="en-US" dirty="0"/>
              <a:t>Change the username in </a:t>
            </a:r>
            <a:r>
              <a:rPr lang="en-US" dirty="0" err="1"/>
              <a:t>UsernameChanger.jsx</a:t>
            </a:r>
            <a:r>
              <a:rPr lang="en-US" dirty="0"/>
              <a:t> </a:t>
            </a:r>
          </a:p>
          <a:p>
            <a:pPr marL="0" indent="0"/>
            <a:r>
              <a:rPr lang="en-US" dirty="0"/>
              <a:t>And show it in </a:t>
            </a:r>
            <a:r>
              <a:rPr lang="en-US" dirty="0" err="1"/>
              <a:t>UsernameDisplay.jsx</a:t>
            </a:r>
            <a:endParaRPr lang="en-US" dirty="0"/>
          </a:p>
        </p:txBody>
      </p:sp>
      <p:grpSp>
        <p:nvGrpSpPr>
          <p:cNvPr id="6" name="Google Shape;753;p41">
            <a:extLst>
              <a:ext uri="{FF2B5EF4-FFF2-40B4-BE49-F238E27FC236}">
                <a16:creationId xmlns:a16="http://schemas.microsoft.com/office/drawing/2014/main" id="{B4C364F2-C038-176F-3FDE-EF683A6D4CF3}"/>
              </a:ext>
            </a:extLst>
          </p:cNvPr>
          <p:cNvGrpSpPr/>
          <p:nvPr/>
        </p:nvGrpSpPr>
        <p:grpSpPr>
          <a:xfrm>
            <a:off x="5951861" y="1072930"/>
            <a:ext cx="710429" cy="733333"/>
            <a:chOff x="7472875" y="2543800"/>
            <a:chExt cx="672182" cy="693853"/>
          </a:xfrm>
        </p:grpSpPr>
        <p:sp>
          <p:nvSpPr>
            <p:cNvPr id="7" name="Google Shape;754;p41">
              <a:extLst>
                <a:ext uri="{FF2B5EF4-FFF2-40B4-BE49-F238E27FC236}">
                  <a16:creationId xmlns:a16="http://schemas.microsoft.com/office/drawing/2014/main" id="{4FBDF016-8B0A-0E19-0A9D-8D823AD33DB7}"/>
                </a:ext>
              </a:extLst>
            </p:cNvPr>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55;p41">
              <a:extLst>
                <a:ext uri="{FF2B5EF4-FFF2-40B4-BE49-F238E27FC236}">
                  <a16:creationId xmlns:a16="http://schemas.microsoft.com/office/drawing/2014/main" id="{D2A5C5CE-0FBA-073E-FA89-DD58E97057E0}"/>
                </a:ext>
              </a:extLst>
            </p:cNvPr>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dk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762;p41">
            <a:extLst>
              <a:ext uri="{FF2B5EF4-FFF2-40B4-BE49-F238E27FC236}">
                <a16:creationId xmlns:a16="http://schemas.microsoft.com/office/drawing/2014/main" id="{54690212-8E5C-30B4-8D03-80B82A443D48}"/>
              </a:ext>
            </a:extLst>
          </p:cNvPr>
          <p:cNvSpPr/>
          <p:nvPr/>
        </p:nvSpPr>
        <p:spPr>
          <a:xfrm>
            <a:off x="6142120" y="1345939"/>
            <a:ext cx="329804" cy="289863"/>
          </a:xfrm>
          <a:custGeom>
            <a:avLst/>
            <a:gdLst/>
            <a:ahLst/>
            <a:cxnLst/>
            <a:rect l="l" t="t" r="r" b="b"/>
            <a:pathLst>
              <a:path w="11717" h="10298" extrusionOk="0">
                <a:moveTo>
                  <a:pt x="10344" y="687"/>
                </a:moveTo>
                <a:lnTo>
                  <a:pt x="10344" y="6865"/>
                </a:lnTo>
                <a:lnTo>
                  <a:pt x="1374" y="6865"/>
                </a:lnTo>
                <a:lnTo>
                  <a:pt x="1374" y="687"/>
                </a:lnTo>
                <a:close/>
                <a:moveTo>
                  <a:pt x="10475" y="7551"/>
                </a:moveTo>
                <a:lnTo>
                  <a:pt x="10818" y="8238"/>
                </a:lnTo>
                <a:lnTo>
                  <a:pt x="900" y="8238"/>
                </a:lnTo>
                <a:lnTo>
                  <a:pt x="1244" y="7551"/>
                </a:lnTo>
                <a:close/>
                <a:moveTo>
                  <a:pt x="11030" y="8924"/>
                </a:moveTo>
                <a:lnTo>
                  <a:pt x="11030" y="9611"/>
                </a:lnTo>
                <a:lnTo>
                  <a:pt x="687" y="9611"/>
                </a:lnTo>
                <a:lnTo>
                  <a:pt x="687" y="8924"/>
                </a:lnTo>
                <a:close/>
                <a:moveTo>
                  <a:pt x="687" y="0"/>
                </a:moveTo>
                <a:lnTo>
                  <a:pt x="687" y="7127"/>
                </a:lnTo>
                <a:lnTo>
                  <a:pt x="1" y="8499"/>
                </a:lnTo>
                <a:lnTo>
                  <a:pt x="1" y="10297"/>
                </a:lnTo>
                <a:lnTo>
                  <a:pt x="11716" y="10297"/>
                </a:lnTo>
                <a:lnTo>
                  <a:pt x="11716" y="8499"/>
                </a:lnTo>
                <a:lnTo>
                  <a:pt x="11030" y="7127"/>
                </a:lnTo>
                <a:lnTo>
                  <a:pt x="110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763;p41">
            <a:extLst>
              <a:ext uri="{FF2B5EF4-FFF2-40B4-BE49-F238E27FC236}">
                <a16:creationId xmlns:a16="http://schemas.microsoft.com/office/drawing/2014/main" id="{E2458C68-2468-7125-18B2-57214A79276C}"/>
              </a:ext>
            </a:extLst>
          </p:cNvPr>
          <p:cNvGrpSpPr/>
          <p:nvPr/>
        </p:nvGrpSpPr>
        <p:grpSpPr>
          <a:xfrm>
            <a:off x="2556749" y="1325969"/>
            <a:ext cx="329804" cy="329804"/>
            <a:chOff x="2511815" y="1478959"/>
            <a:chExt cx="329804" cy="329804"/>
          </a:xfrm>
        </p:grpSpPr>
        <p:sp>
          <p:nvSpPr>
            <p:cNvPr id="11" name="Google Shape;764;p41">
              <a:extLst>
                <a:ext uri="{FF2B5EF4-FFF2-40B4-BE49-F238E27FC236}">
                  <a16:creationId xmlns:a16="http://schemas.microsoft.com/office/drawing/2014/main" id="{9F6CEB48-C395-B336-B197-C0BE292A30C0}"/>
                </a:ext>
              </a:extLst>
            </p:cNvPr>
            <p:cNvSpPr/>
            <p:nvPr/>
          </p:nvSpPr>
          <p:spPr>
            <a:xfrm>
              <a:off x="2511815" y="1478959"/>
              <a:ext cx="329804" cy="329804"/>
            </a:xfrm>
            <a:custGeom>
              <a:avLst/>
              <a:gdLst/>
              <a:ahLst/>
              <a:cxnLst/>
              <a:rect l="l" t="t" r="r" b="b"/>
              <a:pathLst>
                <a:path w="11717" h="11717" extrusionOk="0">
                  <a:moveTo>
                    <a:pt x="11030" y="687"/>
                  </a:moveTo>
                  <a:lnTo>
                    <a:pt x="11030" y="2747"/>
                  </a:lnTo>
                  <a:lnTo>
                    <a:pt x="687" y="2747"/>
                  </a:lnTo>
                  <a:lnTo>
                    <a:pt x="687" y="687"/>
                  </a:lnTo>
                  <a:close/>
                  <a:moveTo>
                    <a:pt x="11030" y="3433"/>
                  </a:moveTo>
                  <a:lnTo>
                    <a:pt x="11030" y="11030"/>
                  </a:lnTo>
                  <a:lnTo>
                    <a:pt x="687" y="11030"/>
                  </a:lnTo>
                  <a:lnTo>
                    <a:pt x="687" y="3433"/>
                  </a:lnTo>
                  <a:close/>
                  <a:moveTo>
                    <a:pt x="1" y="1"/>
                  </a:moveTo>
                  <a:lnTo>
                    <a:pt x="1" y="11717"/>
                  </a:lnTo>
                  <a:lnTo>
                    <a:pt x="11716" y="11717"/>
                  </a:lnTo>
                  <a:lnTo>
                    <a:pt x="117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65;p41">
              <a:extLst>
                <a:ext uri="{FF2B5EF4-FFF2-40B4-BE49-F238E27FC236}">
                  <a16:creationId xmlns:a16="http://schemas.microsoft.com/office/drawing/2014/main" id="{C2A7A591-D977-6FC4-9DD9-C6EA38E39FE6}"/>
                </a:ext>
              </a:extLst>
            </p:cNvPr>
            <p:cNvSpPr/>
            <p:nvPr/>
          </p:nvSpPr>
          <p:spPr>
            <a:xfrm>
              <a:off x="2550461" y="1517606"/>
              <a:ext cx="19365" cy="19365"/>
            </a:xfrm>
            <a:custGeom>
              <a:avLst/>
              <a:gdLst/>
              <a:ahLst/>
              <a:cxnLst/>
              <a:rect l="l" t="t" r="r" b="b"/>
              <a:pathLst>
                <a:path w="688" h="688" extrusionOk="0">
                  <a:moveTo>
                    <a:pt x="1" y="1"/>
                  </a:moveTo>
                  <a:lnTo>
                    <a:pt x="1" y="687"/>
                  </a:lnTo>
                  <a:lnTo>
                    <a:pt x="687" y="687"/>
                  </a:lnTo>
                  <a:lnTo>
                    <a:pt x="6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66;p41">
              <a:extLst>
                <a:ext uri="{FF2B5EF4-FFF2-40B4-BE49-F238E27FC236}">
                  <a16:creationId xmlns:a16="http://schemas.microsoft.com/office/drawing/2014/main" id="{177519FE-8A05-4EC2-0EF2-080DB129F0BF}"/>
                </a:ext>
              </a:extLst>
            </p:cNvPr>
            <p:cNvSpPr/>
            <p:nvPr/>
          </p:nvSpPr>
          <p:spPr>
            <a:xfrm>
              <a:off x="2589108" y="1517606"/>
              <a:ext cx="19365" cy="19365"/>
            </a:xfrm>
            <a:custGeom>
              <a:avLst/>
              <a:gdLst/>
              <a:ahLst/>
              <a:cxnLst/>
              <a:rect l="l" t="t" r="r" b="b"/>
              <a:pathLst>
                <a:path w="688" h="688" extrusionOk="0">
                  <a:moveTo>
                    <a:pt x="1" y="1"/>
                  </a:moveTo>
                  <a:lnTo>
                    <a:pt x="1" y="687"/>
                  </a:lnTo>
                  <a:lnTo>
                    <a:pt x="687" y="687"/>
                  </a:lnTo>
                  <a:lnTo>
                    <a:pt x="6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67;p41">
              <a:extLst>
                <a:ext uri="{FF2B5EF4-FFF2-40B4-BE49-F238E27FC236}">
                  <a16:creationId xmlns:a16="http://schemas.microsoft.com/office/drawing/2014/main" id="{CF5AECA0-FB67-B755-EE91-7DE43A228651}"/>
                </a:ext>
              </a:extLst>
            </p:cNvPr>
            <p:cNvSpPr/>
            <p:nvPr/>
          </p:nvSpPr>
          <p:spPr>
            <a:xfrm>
              <a:off x="2627754" y="1517606"/>
              <a:ext cx="19337" cy="19365"/>
            </a:xfrm>
            <a:custGeom>
              <a:avLst/>
              <a:gdLst/>
              <a:ahLst/>
              <a:cxnLst/>
              <a:rect l="l" t="t" r="r" b="b"/>
              <a:pathLst>
                <a:path w="687" h="688" extrusionOk="0">
                  <a:moveTo>
                    <a:pt x="1" y="1"/>
                  </a:moveTo>
                  <a:lnTo>
                    <a:pt x="1" y="687"/>
                  </a:lnTo>
                  <a:lnTo>
                    <a:pt x="687" y="687"/>
                  </a:lnTo>
                  <a:lnTo>
                    <a:pt x="6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68;p41">
              <a:extLst>
                <a:ext uri="{FF2B5EF4-FFF2-40B4-BE49-F238E27FC236}">
                  <a16:creationId xmlns:a16="http://schemas.microsoft.com/office/drawing/2014/main" id="{80014CC6-DAC5-0045-9316-D708BCF786DC}"/>
                </a:ext>
              </a:extLst>
            </p:cNvPr>
            <p:cNvSpPr/>
            <p:nvPr/>
          </p:nvSpPr>
          <p:spPr>
            <a:xfrm>
              <a:off x="2764298" y="1731442"/>
              <a:ext cx="19365" cy="19365"/>
            </a:xfrm>
            <a:custGeom>
              <a:avLst/>
              <a:gdLst/>
              <a:ahLst/>
              <a:cxnLst/>
              <a:rect l="l" t="t" r="r" b="b"/>
              <a:pathLst>
                <a:path w="688" h="688" extrusionOk="0">
                  <a:moveTo>
                    <a:pt x="1" y="1"/>
                  </a:moveTo>
                  <a:lnTo>
                    <a:pt x="1" y="687"/>
                  </a:lnTo>
                  <a:lnTo>
                    <a:pt x="687" y="687"/>
                  </a:lnTo>
                  <a:lnTo>
                    <a:pt x="6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69;p41">
              <a:extLst>
                <a:ext uri="{FF2B5EF4-FFF2-40B4-BE49-F238E27FC236}">
                  <a16:creationId xmlns:a16="http://schemas.microsoft.com/office/drawing/2014/main" id="{463E3564-AF56-D189-A5F9-618539BE8A16}"/>
                </a:ext>
              </a:extLst>
            </p:cNvPr>
            <p:cNvSpPr/>
            <p:nvPr/>
          </p:nvSpPr>
          <p:spPr>
            <a:xfrm>
              <a:off x="2569799" y="1731442"/>
              <a:ext cx="175218" cy="19365"/>
            </a:xfrm>
            <a:custGeom>
              <a:avLst/>
              <a:gdLst/>
              <a:ahLst/>
              <a:cxnLst/>
              <a:rect l="l" t="t" r="r" b="b"/>
              <a:pathLst>
                <a:path w="6225" h="688" extrusionOk="0">
                  <a:moveTo>
                    <a:pt x="0" y="1"/>
                  </a:moveTo>
                  <a:lnTo>
                    <a:pt x="0" y="687"/>
                  </a:lnTo>
                  <a:lnTo>
                    <a:pt x="6224" y="687"/>
                  </a:lnTo>
                  <a:lnTo>
                    <a:pt x="62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70;p41">
              <a:extLst>
                <a:ext uri="{FF2B5EF4-FFF2-40B4-BE49-F238E27FC236}">
                  <a16:creationId xmlns:a16="http://schemas.microsoft.com/office/drawing/2014/main" id="{3432731B-CD27-1FD4-BC71-FCEEF98C927F}"/>
                </a:ext>
              </a:extLst>
            </p:cNvPr>
            <p:cNvSpPr/>
            <p:nvPr/>
          </p:nvSpPr>
          <p:spPr>
            <a:xfrm>
              <a:off x="2569799" y="1614236"/>
              <a:ext cx="213865" cy="78588"/>
            </a:xfrm>
            <a:custGeom>
              <a:avLst/>
              <a:gdLst/>
              <a:ahLst/>
              <a:cxnLst/>
              <a:rect l="l" t="t" r="r" b="b"/>
              <a:pathLst>
                <a:path w="7598" h="2792" extrusionOk="0">
                  <a:moveTo>
                    <a:pt x="6911" y="687"/>
                  </a:moveTo>
                  <a:lnTo>
                    <a:pt x="6911" y="2105"/>
                  </a:lnTo>
                  <a:lnTo>
                    <a:pt x="687" y="2105"/>
                  </a:lnTo>
                  <a:lnTo>
                    <a:pt x="687" y="687"/>
                  </a:lnTo>
                  <a:close/>
                  <a:moveTo>
                    <a:pt x="0" y="0"/>
                  </a:moveTo>
                  <a:lnTo>
                    <a:pt x="0" y="2792"/>
                  </a:lnTo>
                  <a:lnTo>
                    <a:pt x="7597" y="2792"/>
                  </a:lnTo>
                  <a:lnTo>
                    <a:pt x="75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01"/>
        <p:cNvGrpSpPr/>
        <p:nvPr/>
      </p:nvGrpSpPr>
      <p:grpSpPr>
        <a:xfrm>
          <a:off x="0" y="0"/>
          <a:ext cx="0" cy="0"/>
          <a:chOff x="0" y="0"/>
          <a:chExt cx="0" cy="0"/>
        </a:xfrm>
      </p:grpSpPr>
      <p:sp>
        <p:nvSpPr>
          <p:cNvPr id="1602" name="Google Shape;1602;p62"/>
          <p:cNvSpPr txBox="1">
            <a:spLocks noGrp="1"/>
          </p:cNvSpPr>
          <p:nvPr>
            <p:ph type="ctrTitle"/>
          </p:nvPr>
        </p:nvSpPr>
        <p:spPr>
          <a:xfrm>
            <a:off x="2003425" y="654250"/>
            <a:ext cx="5137200" cy="153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Thanks</a:t>
            </a:r>
            <a:r>
              <a:rPr lang="en" b="1" dirty="0"/>
              <a:t>!</a:t>
            </a:r>
            <a:endParaRPr b="1" dirty="0"/>
          </a:p>
        </p:txBody>
      </p:sp>
      <p:sp>
        <p:nvSpPr>
          <p:cNvPr id="1603" name="Google Shape;1603;p62"/>
          <p:cNvSpPr txBox="1">
            <a:spLocks noGrp="1"/>
          </p:cNvSpPr>
          <p:nvPr>
            <p:ph type="subTitle" idx="1"/>
          </p:nvPr>
        </p:nvSpPr>
        <p:spPr>
          <a:xfrm>
            <a:off x="2963700" y="2062182"/>
            <a:ext cx="3216600" cy="122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Do you have any questions?</a:t>
            </a:r>
            <a:endParaRPr b="1" dirty="0"/>
          </a:p>
          <a:p>
            <a:pPr marL="0" lvl="0" indent="0" algn="ctr" rtl="0">
              <a:spcBef>
                <a:spcPts val="0"/>
              </a:spcBef>
              <a:spcAft>
                <a:spcPts val="0"/>
              </a:spcAft>
              <a:buNone/>
            </a:pPr>
            <a:endParaRPr dirty="0"/>
          </a:p>
          <a:p>
            <a:pPr marL="0" lvl="0" indent="0" algn="ctr" rtl="0">
              <a:spcBef>
                <a:spcPts val="0"/>
              </a:spcBef>
              <a:spcAft>
                <a:spcPts val="0"/>
              </a:spcAft>
              <a:buNone/>
            </a:pPr>
            <a:r>
              <a:rPr lang="en-US" dirty="0"/>
              <a:t>React has excellent docs that are just waiting for you.</a:t>
            </a:r>
            <a:endParaRPr dirty="0"/>
          </a:p>
        </p:txBody>
      </p:sp>
      <p:sp>
        <p:nvSpPr>
          <p:cNvPr id="1605" name="Google Shape;1605;p62">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2">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2">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2">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1609" name="Google Shape;1609;p62">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1610" name="Google Shape;1610;p62">
            <a:hlinkClick r:id="rId3"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1611" name="Google Shape;1611;p62">
            <a:hlinkClick r:id="rId4"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1612" name="Google Shape;1612;p62">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3" name="Google Shape;1613;p62"/>
          <p:cNvGrpSpPr/>
          <p:nvPr/>
        </p:nvGrpSpPr>
        <p:grpSpPr>
          <a:xfrm>
            <a:off x="1206094" y="834364"/>
            <a:ext cx="710429" cy="733333"/>
            <a:chOff x="7472875" y="2543800"/>
            <a:chExt cx="672182" cy="693853"/>
          </a:xfrm>
        </p:grpSpPr>
        <p:sp>
          <p:nvSpPr>
            <p:cNvPr id="1614" name="Google Shape;1614;p62"/>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2"/>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 name="Google Shape;1616;p62"/>
          <p:cNvGrpSpPr/>
          <p:nvPr/>
        </p:nvGrpSpPr>
        <p:grpSpPr>
          <a:xfrm>
            <a:off x="1206094" y="3719427"/>
            <a:ext cx="710429" cy="733333"/>
            <a:chOff x="7472875" y="2543800"/>
            <a:chExt cx="672182" cy="693853"/>
          </a:xfrm>
        </p:grpSpPr>
        <p:sp>
          <p:nvSpPr>
            <p:cNvPr id="1617" name="Google Shape;1617;p62"/>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2"/>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 name="Google Shape;1619;p62"/>
          <p:cNvGrpSpPr/>
          <p:nvPr/>
        </p:nvGrpSpPr>
        <p:grpSpPr>
          <a:xfrm>
            <a:off x="1206094" y="2757739"/>
            <a:ext cx="710429" cy="733333"/>
            <a:chOff x="7472875" y="2543800"/>
            <a:chExt cx="672182" cy="693853"/>
          </a:xfrm>
        </p:grpSpPr>
        <p:sp>
          <p:nvSpPr>
            <p:cNvPr id="1620" name="Google Shape;1620;p62"/>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2"/>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 name="Google Shape;1622;p62"/>
          <p:cNvGrpSpPr/>
          <p:nvPr/>
        </p:nvGrpSpPr>
        <p:grpSpPr>
          <a:xfrm>
            <a:off x="1206094" y="1796052"/>
            <a:ext cx="710429" cy="733333"/>
            <a:chOff x="7472875" y="2543800"/>
            <a:chExt cx="672182" cy="693853"/>
          </a:xfrm>
        </p:grpSpPr>
        <p:sp>
          <p:nvSpPr>
            <p:cNvPr id="1623" name="Google Shape;1623;p62"/>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2"/>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 name="Google Shape;1625;p62"/>
          <p:cNvGrpSpPr/>
          <p:nvPr/>
        </p:nvGrpSpPr>
        <p:grpSpPr>
          <a:xfrm>
            <a:off x="7227469" y="834364"/>
            <a:ext cx="710429" cy="733333"/>
            <a:chOff x="7472875" y="2543800"/>
            <a:chExt cx="672182" cy="693853"/>
          </a:xfrm>
        </p:grpSpPr>
        <p:sp>
          <p:nvSpPr>
            <p:cNvPr id="1626" name="Google Shape;1626;p62"/>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2"/>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 name="Google Shape;1628;p62"/>
          <p:cNvGrpSpPr/>
          <p:nvPr/>
        </p:nvGrpSpPr>
        <p:grpSpPr>
          <a:xfrm>
            <a:off x="7227469" y="3719427"/>
            <a:ext cx="710429" cy="733333"/>
            <a:chOff x="7472875" y="2543800"/>
            <a:chExt cx="672182" cy="693853"/>
          </a:xfrm>
        </p:grpSpPr>
        <p:sp>
          <p:nvSpPr>
            <p:cNvPr id="1629" name="Google Shape;1629;p62"/>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2"/>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 name="Google Shape;1631;p62"/>
          <p:cNvGrpSpPr/>
          <p:nvPr/>
        </p:nvGrpSpPr>
        <p:grpSpPr>
          <a:xfrm>
            <a:off x="7227469" y="2757739"/>
            <a:ext cx="710429" cy="733333"/>
            <a:chOff x="7472875" y="2543800"/>
            <a:chExt cx="672182" cy="693853"/>
          </a:xfrm>
        </p:grpSpPr>
        <p:sp>
          <p:nvSpPr>
            <p:cNvPr id="1632" name="Google Shape;1632;p62"/>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2"/>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 name="Google Shape;1634;p62"/>
          <p:cNvGrpSpPr/>
          <p:nvPr/>
        </p:nvGrpSpPr>
        <p:grpSpPr>
          <a:xfrm>
            <a:off x="7227469" y="1796052"/>
            <a:ext cx="710429" cy="733333"/>
            <a:chOff x="7472875" y="2543800"/>
            <a:chExt cx="672182" cy="693853"/>
          </a:xfrm>
        </p:grpSpPr>
        <p:sp>
          <p:nvSpPr>
            <p:cNvPr id="1635" name="Google Shape;1635;p62"/>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2"/>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7" name="Google Shape;1637;p62"/>
          <p:cNvSpPr/>
          <p:nvPr/>
        </p:nvSpPr>
        <p:spPr>
          <a:xfrm>
            <a:off x="1388505" y="1058786"/>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8" name="Google Shape;1638;p62"/>
          <p:cNvGrpSpPr/>
          <p:nvPr/>
        </p:nvGrpSpPr>
        <p:grpSpPr>
          <a:xfrm>
            <a:off x="1388289" y="2021702"/>
            <a:ext cx="346056" cy="345674"/>
            <a:chOff x="3303268" y="3817349"/>
            <a:chExt cx="346056" cy="345674"/>
          </a:xfrm>
        </p:grpSpPr>
        <p:sp>
          <p:nvSpPr>
            <p:cNvPr id="1639" name="Google Shape;1639;p62"/>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2"/>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2"/>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2"/>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 name="Google Shape;1643;p62"/>
          <p:cNvGrpSpPr/>
          <p:nvPr/>
        </p:nvGrpSpPr>
        <p:grpSpPr>
          <a:xfrm>
            <a:off x="1388279" y="2984940"/>
            <a:ext cx="346056" cy="345674"/>
            <a:chOff x="3752358" y="3817349"/>
            <a:chExt cx="346056" cy="345674"/>
          </a:xfrm>
        </p:grpSpPr>
        <p:sp>
          <p:nvSpPr>
            <p:cNvPr id="1644" name="Google Shape;1644;p62"/>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2"/>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2"/>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2"/>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 name="Google Shape;1648;p62"/>
          <p:cNvGrpSpPr/>
          <p:nvPr/>
        </p:nvGrpSpPr>
        <p:grpSpPr>
          <a:xfrm>
            <a:off x="7409641" y="3951540"/>
            <a:ext cx="346024" cy="345674"/>
            <a:chOff x="5100008" y="3817349"/>
            <a:chExt cx="346024" cy="345674"/>
          </a:xfrm>
        </p:grpSpPr>
        <p:sp>
          <p:nvSpPr>
            <p:cNvPr id="1649" name="Google Shape;1649;p62"/>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2"/>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2"/>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 name="Google Shape;1652;p62"/>
          <p:cNvGrpSpPr/>
          <p:nvPr/>
        </p:nvGrpSpPr>
        <p:grpSpPr>
          <a:xfrm>
            <a:off x="7409702" y="2021702"/>
            <a:ext cx="345674" cy="345674"/>
            <a:chOff x="5998919" y="3817349"/>
            <a:chExt cx="345674" cy="345674"/>
          </a:xfrm>
        </p:grpSpPr>
        <p:sp>
          <p:nvSpPr>
            <p:cNvPr id="1653" name="Google Shape;1653;p62"/>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2"/>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2"/>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 name="Google Shape;1656;p62"/>
          <p:cNvGrpSpPr/>
          <p:nvPr/>
        </p:nvGrpSpPr>
        <p:grpSpPr>
          <a:xfrm>
            <a:off x="1388318" y="3947827"/>
            <a:ext cx="346024" cy="345674"/>
            <a:chOff x="4201447" y="3817349"/>
            <a:chExt cx="346024" cy="345674"/>
          </a:xfrm>
        </p:grpSpPr>
        <p:sp>
          <p:nvSpPr>
            <p:cNvPr id="1657" name="Google Shape;1657;p62"/>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2"/>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 name="Google Shape;1659;p62"/>
          <p:cNvGrpSpPr/>
          <p:nvPr/>
        </p:nvGrpSpPr>
        <p:grpSpPr>
          <a:xfrm>
            <a:off x="7409877" y="1028202"/>
            <a:ext cx="346024" cy="345674"/>
            <a:chOff x="4650919" y="3817349"/>
            <a:chExt cx="346024" cy="345674"/>
          </a:xfrm>
        </p:grpSpPr>
        <p:sp>
          <p:nvSpPr>
            <p:cNvPr id="1660" name="Google Shape;1660;p62"/>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2"/>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2"/>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 name="Google Shape;1663;p62"/>
          <p:cNvGrpSpPr/>
          <p:nvPr/>
        </p:nvGrpSpPr>
        <p:grpSpPr>
          <a:xfrm>
            <a:off x="7409670" y="2977090"/>
            <a:ext cx="345642" cy="345674"/>
            <a:chOff x="5549861" y="3817349"/>
            <a:chExt cx="345642" cy="345674"/>
          </a:xfrm>
        </p:grpSpPr>
        <p:sp>
          <p:nvSpPr>
            <p:cNvPr id="1664" name="Google Shape;1664;p62"/>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2"/>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2"/>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566"/>
        <p:cNvGrpSpPr/>
        <p:nvPr/>
      </p:nvGrpSpPr>
      <p:grpSpPr>
        <a:xfrm>
          <a:off x="0" y="0"/>
          <a:ext cx="0" cy="0"/>
          <a:chOff x="0" y="0"/>
          <a:chExt cx="0" cy="0"/>
        </a:xfrm>
      </p:grpSpPr>
      <p:sp>
        <p:nvSpPr>
          <p:cNvPr id="523" name="שחור">
            <a:extLst>
              <a:ext uri="{FF2B5EF4-FFF2-40B4-BE49-F238E27FC236}">
                <a16:creationId xmlns:a16="http://schemas.microsoft.com/office/drawing/2014/main" id="{4A8FA2BA-8E10-E0D9-3401-88BE168B3D0E}"/>
              </a:ext>
            </a:extLst>
          </p:cNvPr>
          <p:cNvSpPr/>
          <p:nvPr/>
        </p:nvSpPr>
        <p:spPr>
          <a:xfrm>
            <a:off x="3365071" y="1473133"/>
            <a:ext cx="289640" cy="217534"/>
          </a:xfrm>
          <a:prstGeom prst="star5">
            <a:avLst/>
          </a:prstGeom>
          <a:ln/>
        </p:spPr>
        <p:style>
          <a:lnRef idx="0">
            <a:schemeClr val="dk1"/>
          </a:lnRef>
          <a:fillRef idx="3">
            <a:schemeClr val="dk1"/>
          </a:fillRef>
          <a:effectRef idx="3">
            <a:schemeClr val="dk1"/>
          </a:effectRef>
          <a:fontRef idx="minor">
            <a:schemeClr val="lt1"/>
          </a:fontRef>
        </p:style>
        <p:txBody>
          <a:bodyPr rtlCol="1" anchor="ctr"/>
          <a:lstStyle/>
          <a:p>
            <a:pPr algn="ctr"/>
            <a:endParaRPr lang="he-IL" dirty="0"/>
          </a:p>
        </p:txBody>
      </p:sp>
      <p:sp>
        <p:nvSpPr>
          <p:cNvPr id="532" name="ירוק">
            <a:extLst>
              <a:ext uri="{FF2B5EF4-FFF2-40B4-BE49-F238E27FC236}">
                <a16:creationId xmlns:a16="http://schemas.microsoft.com/office/drawing/2014/main" id="{CBEAD2F7-6F71-C3D7-0E5C-EBF1DE1238E2}"/>
              </a:ext>
            </a:extLst>
          </p:cNvPr>
          <p:cNvSpPr/>
          <p:nvPr/>
        </p:nvSpPr>
        <p:spPr>
          <a:xfrm>
            <a:off x="3401451" y="1484411"/>
            <a:ext cx="289640" cy="217534"/>
          </a:xfrm>
          <a:prstGeom prst="star5">
            <a:avLst/>
          </a:prstGeom>
          <a:ln/>
          <a:effectLst>
            <a:outerShdw blurRad="50800" dist="38100" dir="2700000" algn="t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rtlCol="1" anchor="ctr"/>
          <a:lstStyle/>
          <a:p>
            <a:pPr algn="ctr"/>
            <a:endParaRPr lang="he-IL" dirty="0"/>
          </a:p>
        </p:txBody>
      </p:sp>
      <p:sp>
        <p:nvSpPr>
          <p:cNvPr id="520" name="אדום">
            <a:extLst>
              <a:ext uri="{FF2B5EF4-FFF2-40B4-BE49-F238E27FC236}">
                <a16:creationId xmlns:a16="http://schemas.microsoft.com/office/drawing/2014/main" id="{B252D686-09DA-4C91-5545-AED0F6C75785}"/>
              </a:ext>
            </a:extLst>
          </p:cNvPr>
          <p:cNvSpPr/>
          <p:nvPr/>
        </p:nvSpPr>
        <p:spPr>
          <a:xfrm>
            <a:off x="3408434" y="1484411"/>
            <a:ext cx="289640" cy="217534"/>
          </a:xfrm>
          <a:prstGeom prst="star5">
            <a:avLst/>
          </a:prstGeom>
          <a:effectLst>
            <a:outerShdw blurRad="50800" dist="38100" dir="2700000" algn="tl" rotWithShape="0">
              <a:prstClr val="black">
                <a:alpha val="40000"/>
              </a:prstClr>
            </a:outerShdw>
          </a:effectLst>
        </p:spPr>
        <p:style>
          <a:lnRef idx="0">
            <a:schemeClr val="accent3"/>
          </a:lnRef>
          <a:fillRef idx="3">
            <a:schemeClr val="accent3"/>
          </a:fillRef>
          <a:effectRef idx="3">
            <a:schemeClr val="accent3"/>
          </a:effectRef>
          <a:fontRef idx="minor">
            <a:schemeClr val="lt1"/>
          </a:fontRef>
        </p:style>
        <p:txBody>
          <a:bodyPr rtlCol="1" anchor="ctr"/>
          <a:lstStyle/>
          <a:p>
            <a:pPr algn="ctr"/>
            <a:endParaRPr lang="he-IL" dirty="0"/>
          </a:p>
        </p:txBody>
      </p:sp>
      <p:sp>
        <p:nvSpPr>
          <p:cNvPr id="522" name="סגול">
            <a:extLst>
              <a:ext uri="{FF2B5EF4-FFF2-40B4-BE49-F238E27FC236}">
                <a16:creationId xmlns:a16="http://schemas.microsoft.com/office/drawing/2014/main" id="{BD3D3A56-21CA-1F8E-347B-3A0A32B78B64}"/>
              </a:ext>
            </a:extLst>
          </p:cNvPr>
          <p:cNvSpPr/>
          <p:nvPr/>
        </p:nvSpPr>
        <p:spPr>
          <a:xfrm>
            <a:off x="3410674" y="1484411"/>
            <a:ext cx="289640" cy="217534"/>
          </a:xfrm>
          <a:prstGeom prst="star5">
            <a:avLst/>
          </a:prstGeom>
          <a:ln/>
          <a:effectLst>
            <a:outerShdw blurRad="50800" dist="38100" dir="2700000" algn="tl" rotWithShape="0">
              <a:prstClr val="black">
                <a:alpha val="40000"/>
              </a:prstClr>
            </a:outerShdw>
          </a:effectLst>
        </p:spPr>
        <p:style>
          <a:lnRef idx="0">
            <a:schemeClr val="accent2"/>
          </a:lnRef>
          <a:fillRef idx="3">
            <a:schemeClr val="accent2"/>
          </a:fillRef>
          <a:effectRef idx="3">
            <a:schemeClr val="accent2"/>
          </a:effectRef>
          <a:fontRef idx="minor">
            <a:schemeClr val="lt1"/>
          </a:fontRef>
        </p:style>
        <p:txBody>
          <a:bodyPr rtlCol="1" anchor="ctr"/>
          <a:lstStyle/>
          <a:p>
            <a:pPr algn="ctr"/>
            <a:endParaRPr lang="he-IL" dirty="0"/>
          </a:p>
        </p:txBody>
      </p:sp>
      <p:cxnSp>
        <p:nvCxnSpPr>
          <p:cNvPr id="580" name="Google Shape;580;p37"/>
          <p:cNvCxnSpPr>
            <a:cxnSpLocks/>
            <a:stCxn id="577" idx="3"/>
            <a:endCxn id="25" idx="0"/>
          </p:cNvCxnSpPr>
          <p:nvPr/>
        </p:nvCxnSpPr>
        <p:spPr>
          <a:xfrm>
            <a:off x="3692137" y="1581900"/>
            <a:ext cx="348163" cy="386898"/>
          </a:xfrm>
          <a:prstGeom prst="bentConnector2">
            <a:avLst/>
          </a:prstGeom>
          <a:ln>
            <a:headEnd type="none" w="med" len="med"/>
            <a:tailEnd type="arrow" w="med" len="med"/>
          </a:ln>
        </p:spPr>
        <p:style>
          <a:lnRef idx="2">
            <a:schemeClr val="dk1"/>
          </a:lnRef>
          <a:fillRef idx="0">
            <a:schemeClr val="dk1"/>
          </a:fillRef>
          <a:effectRef idx="1">
            <a:schemeClr val="dk1"/>
          </a:effectRef>
          <a:fontRef idx="minor">
            <a:schemeClr val="tx1"/>
          </a:fontRef>
        </p:style>
      </p:cxnSp>
      <p:cxnSp>
        <p:nvCxnSpPr>
          <p:cNvPr id="16" name="Google Shape;580;p37">
            <a:extLst>
              <a:ext uri="{FF2B5EF4-FFF2-40B4-BE49-F238E27FC236}">
                <a16:creationId xmlns:a16="http://schemas.microsoft.com/office/drawing/2014/main" id="{A8E41DC2-0CB3-35EE-9562-7610C9D0D2E5}"/>
              </a:ext>
            </a:extLst>
          </p:cNvPr>
          <p:cNvCxnSpPr>
            <a:cxnSpLocks/>
            <a:stCxn id="25" idx="1"/>
            <a:endCxn id="26" idx="0"/>
          </p:cNvCxnSpPr>
          <p:nvPr/>
        </p:nvCxnSpPr>
        <p:spPr>
          <a:xfrm rot="10800000" flipV="1">
            <a:off x="3010207" y="2267369"/>
            <a:ext cx="337602" cy="483177"/>
          </a:xfrm>
          <a:prstGeom prst="bentConnector2">
            <a:avLst/>
          </a:prstGeom>
          <a:ln>
            <a:headEnd type="none" w="med" len="med"/>
            <a:tailEnd type="arrow" w="med" len="med"/>
          </a:ln>
        </p:spPr>
        <p:style>
          <a:lnRef idx="2">
            <a:schemeClr val="dk1"/>
          </a:lnRef>
          <a:fillRef idx="0">
            <a:schemeClr val="dk1"/>
          </a:fillRef>
          <a:effectRef idx="1">
            <a:schemeClr val="dk1"/>
          </a:effectRef>
          <a:fontRef idx="minor">
            <a:schemeClr val="tx1"/>
          </a:fontRef>
        </p:style>
      </p:cxnSp>
      <p:cxnSp>
        <p:nvCxnSpPr>
          <p:cNvPr id="19" name="Google Shape;580;p37">
            <a:extLst>
              <a:ext uri="{FF2B5EF4-FFF2-40B4-BE49-F238E27FC236}">
                <a16:creationId xmlns:a16="http://schemas.microsoft.com/office/drawing/2014/main" id="{24CD1E33-ECC7-E021-E5B3-CF329CBB9FB5}"/>
              </a:ext>
            </a:extLst>
          </p:cNvPr>
          <p:cNvCxnSpPr>
            <a:cxnSpLocks/>
            <a:stCxn id="27" idx="2"/>
            <a:endCxn id="28" idx="0"/>
          </p:cNvCxnSpPr>
          <p:nvPr/>
        </p:nvCxnSpPr>
        <p:spPr>
          <a:xfrm rot="16200000" flipH="1">
            <a:off x="4905520" y="3501419"/>
            <a:ext cx="427678" cy="4"/>
          </a:xfrm>
          <a:prstGeom prst="bentConnector3">
            <a:avLst>
              <a:gd name="adj1" fmla="val 50000"/>
            </a:avLst>
          </a:prstGeom>
          <a:ln>
            <a:headEnd type="none" w="med" len="med"/>
            <a:tailEnd type="arrow" w="med" len="med"/>
          </a:ln>
        </p:spPr>
        <p:style>
          <a:lnRef idx="2">
            <a:schemeClr val="dk1"/>
          </a:lnRef>
          <a:fillRef idx="0">
            <a:schemeClr val="dk1"/>
          </a:fillRef>
          <a:effectRef idx="1">
            <a:schemeClr val="dk1"/>
          </a:effectRef>
          <a:fontRef idx="minor">
            <a:schemeClr val="tx1"/>
          </a:fontRef>
        </p:style>
      </p:cxnSp>
      <p:sp>
        <p:nvSpPr>
          <p:cNvPr id="568" name="Google Shape;568;p37"/>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Props </a:t>
            </a:r>
            <a:r>
              <a:rPr lang="en" dirty="0"/>
              <a:t>Fashion</a:t>
            </a:r>
            <a:endParaRPr dirty="0"/>
          </a:p>
        </p:txBody>
      </p:sp>
      <p:sp>
        <p:nvSpPr>
          <p:cNvPr id="569" name="Google Shape;569;p37">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7">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7">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7">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573" name="Google Shape;573;p37">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574" name="Google Shape;574;p37">
            <a:hlinkClick r:id="rId3"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575" name="Google Shape;575;p37">
            <a:hlinkClick r:id="rId4"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577" name="Google Shape;577;p37"/>
          <p:cNvSpPr/>
          <p:nvPr/>
        </p:nvSpPr>
        <p:spPr>
          <a:xfrm>
            <a:off x="2307157" y="1305126"/>
            <a:ext cx="1384980" cy="553548"/>
          </a:xfrm>
          <a:prstGeom prst="roundRect">
            <a:avLst>
              <a:gd name="adj" fmla="val 16667"/>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t>A</a:t>
            </a:r>
            <a:endParaRPr dirty="0"/>
          </a:p>
        </p:txBody>
      </p:sp>
      <p:sp>
        <p:nvSpPr>
          <p:cNvPr id="576" name="Google Shape;576;p37">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77;p37">
            <a:extLst>
              <a:ext uri="{FF2B5EF4-FFF2-40B4-BE49-F238E27FC236}">
                <a16:creationId xmlns:a16="http://schemas.microsoft.com/office/drawing/2014/main" id="{821BA4EC-FC3D-085F-25E9-D9DDF8E10641}"/>
              </a:ext>
            </a:extLst>
          </p:cNvPr>
          <p:cNvSpPr/>
          <p:nvPr/>
        </p:nvSpPr>
        <p:spPr>
          <a:xfrm>
            <a:off x="3347809" y="1968798"/>
            <a:ext cx="1384981" cy="597144"/>
          </a:xfrm>
          <a:prstGeom prst="roundRect">
            <a:avLst>
              <a:gd name="adj" fmla="val 16667"/>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t>B </a:t>
            </a:r>
            <a:endParaRPr dirty="0"/>
          </a:p>
        </p:txBody>
      </p:sp>
      <p:sp>
        <p:nvSpPr>
          <p:cNvPr id="26" name="Google Shape;577;p37">
            <a:extLst>
              <a:ext uri="{FF2B5EF4-FFF2-40B4-BE49-F238E27FC236}">
                <a16:creationId xmlns:a16="http://schemas.microsoft.com/office/drawing/2014/main" id="{C029F482-2FEA-7100-4C56-43B9364237DB}"/>
              </a:ext>
            </a:extLst>
          </p:cNvPr>
          <p:cNvSpPr/>
          <p:nvPr/>
        </p:nvSpPr>
        <p:spPr>
          <a:xfrm>
            <a:off x="2307157" y="2750547"/>
            <a:ext cx="1406100" cy="553548"/>
          </a:xfrm>
          <a:prstGeom prst="roundRect">
            <a:avLst>
              <a:gd name="adj" fmla="val 16667"/>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t>C </a:t>
            </a:r>
            <a:endParaRPr dirty="0"/>
          </a:p>
        </p:txBody>
      </p:sp>
      <p:sp>
        <p:nvSpPr>
          <p:cNvPr id="27" name="Google Shape;577;p37">
            <a:extLst>
              <a:ext uri="{FF2B5EF4-FFF2-40B4-BE49-F238E27FC236}">
                <a16:creationId xmlns:a16="http://schemas.microsoft.com/office/drawing/2014/main" id="{93FD7D3E-25AE-086C-9893-CC80ECD1D73D}"/>
              </a:ext>
            </a:extLst>
          </p:cNvPr>
          <p:cNvSpPr/>
          <p:nvPr/>
        </p:nvSpPr>
        <p:spPr>
          <a:xfrm>
            <a:off x="4416307" y="2732583"/>
            <a:ext cx="1406100" cy="554999"/>
          </a:xfrm>
          <a:prstGeom prst="roundRect">
            <a:avLst>
              <a:gd name="adj" fmla="val 16667"/>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t>D </a:t>
            </a:r>
            <a:endParaRPr dirty="0"/>
          </a:p>
        </p:txBody>
      </p:sp>
      <p:sp>
        <p:nvSpPr>
          <p:cNvPr id="28" name="Google Shape;577;p37">
            <a:extLst>
              <a:ext uri="{FF2B5EF4-FFF2-40B4-BE49-F238E27FC236}">
                <a16:creationId xmlns:a16="http://schemas.microsoft.com/office/drawing/2014/main" id="{DC5438F8-11E9-4FD8-555D-F55CEDCBB062}"/>
              </a:ext>
            </a:extLst>
          </p:cNvPr>
          <p:cNvSpPr/>
          <p:nvPr/>
        </p:nvSpPr>
        <p:spPr>
          <a:xfrm>
            <a:off x="4416311" y="3715260"/>
            <a:ext cx="1406100" cy="555000"/>
          </a:xfrm>
          <a:prstGeom prst="roundRect">
            <a:avLst>
              <a:gd name="adj" fmla="val 16667"/>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t>E </a:t>
            </a:r>
            <a:endParaRPr dirty="0"/>
          </a:p>
        </p:txBody>
      </p:sp>
      <p:sp>
        <p:nvSpPr>
          <p:cNvPr id="549" name="בועת דיבור: מלבן עם פינות מעוגלות 548">
            <a:extLst>
              <a:ext uri="{FF2B5EF4-FFF2-40B4-BE49-F238E27FC236}">
                <a16:creationId xmlns:a16="http://schemas.microsoft.com/office/drawing/2014/main" id="{BFE7CBE3-51C6-6392-B960-1D34260E5E8D}"/>
              </a:ext>
            </a:extLst>
          </p:cNvPr>
          <p:cNvSpPr/>
          <p:nvPr/>
        </p:nvSpPr>
        <p:spPr>
          <a:xfrm>
            <a:off x="6030463" y="2750547"/>
            <a:ext cx="1666938" cy="998496"/>
          </a:xfrm>
          <a:prstGeom prst="wedgeRoundRectCallout">
            <a:avLst>
              <a:gd name="adj1" fmla="val -49767"/>
              <a:gd name="adj2" fmla="val 76563"/>
              <a:gd name="adj3" fmla="val 16667"/>
            </a:avLst>
          </a:prstGeom>
        </p:spPr>
        <p:style>
          <a:lnRef idx="1">
            <a:schemeClr val="accent3"/>
          </a:lnRef>
          <a:fillRef idx="2">
            <a:schemeClr val="accent3"/>
          </a:fillRef>
          <a:effectRef idx="1">
            <a:schemeClr val="accent3"/>
          </a:effectRef>
          <a:fontRef idx="minor">
            <a:schemeClr val="dk1"/>
          </a:fontRef>
        </p:style>
        <p:txBody>
          <a:bodyPr rtlCol="1" anchor="ctr"/>
          <a:lstStyle/>
          <a:p>
            <a:pPr algn="ctr"/>
            <a:r>
              <a:rPr lang="en-US" dirty="0"/>
              <a:t>Provide me the language and username</a:t>
            </a:r>
            <a:endParaRPr lang="he-IL" dirty="0"/>
          </a:p>
        </p:txBody>
      </p:sp>
      <p:sp>
        <p:nvSpPr>
          <p:cNvPr id="550" name="בועת דיבור: מלבן עם פינות מעוגלות 549">
            <a:extLst>
              <a:ext uri="{FF2B5EF4-FFF2-40B4-BE49-F238E27FC236}">
                <a16:creationId xmlns:a16="http://schemas.microsoft.com/office/drawing/2014/main" id="{1599FD0C-7A7D-1886-F95A-2438CB45E9DB}"/>
              </a:ext>
            </a:extLst>
          </p:cNvPr>
          <p:cNvSpPr/>
          <p:nvPr/>
        </p:nvSpPr>
        <p:spPr>
          <a:xfrm>
            <a:off x="795954" y="2128759"/>
            <a:ext cx="1323124" cy="747087"/>
          </a:xfrm>
          <a:prstGeom prst="wedgeRoundRectCallout">
            <a:avLst>
              <a:gd name="adj1" fmla="val 56622"/>
              <a:gd name="adj2" fmla="val 82215"/>
              <a:gd name="adj3" fmla="val 16667"/>
            </a:avLst>
          </a:prstGeom>
        </p:spPr>
        <p:style>
          <a:lnRef idx="1">
            <a:schemeClr val="accent3"/>
          </a:lnRef>
          <a:fillRef idx="2">
            <a:schemeClr val="accent3"/>
          </a:fillRef>
          <a:effectRef idx="1">
            <a:schemeClr val="accent3"/>
          </a:effectRef>
          <a:fontRef idx="minor">
            <a:schemeClr val="dk1"/>
          </a:fontRef>
        </p:style>
        <p:txBody>
          <a:bodyPr rtlCol="1" anchor="ctr"/>
          <a:lstStyle/>
          <a:p>
            <a:pPr algn="ctr"/>
            <a:r>
              <a:rPr lang="en-US" sz="1200" dirty="0"/>
              <a:t>Provide me the language and let me change the username</a:t>
            </a:r>
            <a:endParaRPr lang="he-IL" sz="1200" dirty="0"/>
          </a:p>
        </p:txBody>
      </p:sp>
      <p:pic>
        <p:nvPicPr>
          <p:cNvPr id="9" name="תמונה 8">
            <a:extLst>
              <a:ext uri="{FF2B5EF4-FFF2-40B4-BE49-F238E27FC236}">
                <a16:creationId xmlns:a16="http://schemas.microsoft.com/office/drawing/2014/main" id="{19279FFB-4970-E48A-905C-7DDF89F9F263}"/>
              </a:ext>
            </a:extLst>
          </p:cNvPr>
          <p:cNvPicPr>
            <a:picLocks noChangeAspect="1"/>
          </p:cNvPicPr>
          <p:nvPr/>
        </p:nvPicPr>
        <p:blipFill>
          <a:blip r:embed="rId5"/>
          <a:stretch>
            <a:fillRect/>
          </a:stretch>
        </p:blipFill>
        <p:spPr>
          <a:xfrm>
            <a:off x="5267033" y="1342306"/>
            <a:ext cx="2018688" cy="483740"/>
          </a:xfrm>
          <a:prstGeom prst="rect">
            <a:avLst/>
          </a:prstGeom>
        </p:spPr>
      </p:pic>
      <p:cxnSp>
        <p:nvCxnSpPr>
          <p:cNvPr id="12" name="מחבר: מרפקי 11">
            <a:extLst>
              <a:ext uri="{FF2B5EF4-FFF2-40B4-BE49-F238E27FC236}">
                <a16:creationId xmlns:a16="http://schemas.microsoft.com/office/drawing/2014/main" id="{E856B738-AC56-1AFF-731B-DE26AE91C919}"/>
              </a:ext>
            </a:extLst>
          </p:cNvPr>
          <p:cNvCxnSpPr>
            <a:cxnSpLocks/>
            <a:stCxn id="9" idx="1"/>
            <a:endCxn id="577" idx="3"/>
          </p:cNvCxnSpPr>
          <p:nvPr/>
        </p:nvCxnSpPr>
        <p:spPr>
          <a:xfrm rot="10800000">
            <a:off x="3692137" y="1581900"/>
            <a:ext cx="1574896" cy="2276"/>
          </a:xfrm>
          <a:prstGeom prst="bentConnector3">
            <a:avLst>
              <a:gd name="adj1" fmla="val 50000"/>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5" name="Google Shape;580;p37">
            <a:extLst>
              <a:ext uri="{FF2B5EF4-FFF2-40B4-BE49-F238E27FC236}">
                <a16:creationId xmlns:a16="http://schemas.microsoft.com/office/drawing/2014/main" id="{1806A24B-6799-9B3D-8465-9D0557E3B089}"/>
              </a:ext>
            </a:extLst>
          </p:cNvPr>
          <p:cNvCxnSpPr>
            <a:cxnSpLocks/>
            <a:stCxn id="25" idx="3"/>
            <a:endCxn id="27" idx="0"/>
          </p:cNvCxnSpPr>
          <p:nvPr/>
        </p:nvCxnSpPr>
        <p:spPr>
          <a:xfrm>
            <a:off x="4732790" y="2267370"/>
            <a:ext cx="386567" cy="465213"/>
          </a:xfrm>
          <a:prstGeom prst="bentConnector2">
            <a:avLst/>
          </a:prstGeom>
          <a:ln>
            <a:headEnd type="none" w="med" len="med"/>
            <a:tailEnd type="arrow" w="med" len="med"/>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1869570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arn(inVertical)">
                                      <p:cBhvr>
                                        <p:cTn id="7" dur="500"/>
                                        <p:tgtEl>
                                          <p:spTgt spid="16"/>
                                        </p:tgtEl>
                                      </p:cBhvr>
                                    </p:animEffect>
                                  </p:childTnLst>
                                </p:cTn>
                              </p:par>
                              <p:par>
                                <p:cTn id="8" presetID="16" presetClass="entr" presetSubtype="21" fill="hold" nodeType="withEffect">
                                  <p:stCondLst>
                                    <p:cond delay="0"/>
                                  </p:stCondLst>
                                  <p:childTnLst>
                                    <p:set>
                                      <p:cBhvr>
                                        <p:cTn id="9" dur="1" fill="hold">
                                          <p:stCondLst>
                                            <p:cond delay="0"/>
                                          </p:stCondLst>
                                        </p:cTn>
                                        <p:tgtEl>
                                          <p:spTgt spid="580"/>
                                        </p:tgtEl>
                                        <p:attrNameLst>
                                          <p:attrName>style.visibility</p:attrName>
                                        </p:attrNameLst>
                                      </p:cBhvr>
                                      <p:to>
                                        <p:strVal val="visible"/>
                                      </p:to>
                                    </p:set>
                                    <p:animEffect transition="in" filter="barn(inVertical)">
                                      <p:cBhvr>
                                        <p:cTn id="10" dur="500"/>
                                        <p:tgtEl>
                                          <p:spTgt spid="580"/>
                                        </p:tgtEl>
                                      </p:cBhvr>
                                    </p:animEffect>
                                  </p:childTnLst>
                                </p:cTn>
                              </p:par>
                              <p:par>
                                <p:cTn id="11" presetID="16" presetClass="entr" presetSubtype="21" fill="hold" nodeType="withEffect">
                                  <p:stCondLst>
                                    <p:cond delay="0"/>
                                  </p:stCondLst>
                                  <p:childTnLst>
                                    <p:set>
                                      <p:cBhvr>
                                        <p:cTn id="12" dur="1" fill="hold">
                                          <p:stCondLst>
                                            <p:cond delay="0"/>
                                          </p:stCondLst>
                                        </p:cTn>
                                        <p:tgtEl>
                                          <p:spTgt spid="45"/>
                                        </p:tgtEl>
                                        <p:attrNameLst>
                                          <p:attrName>style.visibility</p:attrName>
                                        </p:attrNameLst>
                                      </p:cBhvr>
                                      <p:to>
                                        <p:strVal val="visible"/>
                                      </p:to>
                                    </p:set>
                                    <p:animEffect transition="in" filter="barn(inVertical)">
                                      <p:cBhvr>
                                        <p:cTn id="13" dur="500"/>
                                        <p:tgtEl>
                                          <p:spTgt spid="45"/>
                                        </p:tgtEl>
                                      </p:cBhvr>
                                    </p:animEffect>
                                  </p:childTnLst>
                                </p:cTn>
                              </p:par>
                              <p:par>
                                <p:cTn id="14" presetID="16" presetClass="entr" presetSubtype="21" fill="hold"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barn(inVertical)">
                                      <p:cBhvr>
                                        <p:cTn id="16" dur="500"/>
                                        <p:tgtEl>
                                          <p:spTgt spid="19"/>
                                        </p:tgtEl>
                                      </p:cBhvr>
                                    </p:animEffect>
                                  </p:childTnLst>
                                </p:cTn>
                              </p:par>
                            </p:childTnLst>
                          </p:cTn>
                        </p:par>
                      </p:childTnLst>
                    </p:cTn>
                  </p:par>
                  <p:par>
                    <p:cTn id="17" fill="hold">
                      <p:stCondLst>
                        <p:cond delay="indefinite"/>
                      </p:stCondLst>
                      <p:childTnLst>
                        <p:par>
                          <p:cTn id="18" fill="hold">
                            <p:stCondLst>
                              <p:cond delay="0"/>
                            </p:stCondLst>
                            <p:childTnLst>
                              <p:par>
                                <p:cTn id="19" presetID="0" presetClass="path" presetSubtype="0" accel="50000" decel="50000" fill="hold" grpId="0" nodeType="clickEffect">
                                  <p:stCondLst>
                                    <p:cond delay="0"/>
                                  </p:stCondLst>
                                  <p:childTnLst>
                                    <p:animMotion origin="layout" path="M -1.66667E-6 2.09877E-6 L 0.05452 2.09877E-6 C 0.05417 0.04568 0.05399 0.09136 0.05399 0.13734 " pathEditMode="relative" rAng="0" ptsTypes="AAA">
                                      <p:cBhvr>
                                        <p:cTn id="20" dur="2000" fill="hold"/>
                                        <p:tgtEl>
                                          <p:spTgt spid="520"/>
                                        </p:tgtEl>
                                        <p:attrNameLst>
                                          <p:attrName>ppt_x</p:attrName>
                                          <p:attrName>ppt_y</p:attrName>
                                        </p:attrNameLst>
                                      </p:cBhvr>
                                      <p:rCtr x="2726" y="6852"/>
                                    </p:animMotion>
                                  </p:childTnLst>
                                </p:cTn>
                              </p:par>
                              <p:par>
                                <p:cTn id="21" presetID="0" presetClass="path" presetSubtype="0" accel="50000" decel="50000" fill="hold" grpId="0" nodeType="withEffect">
                                  <p:stCondLst>
                                    <p:cond delay="500"/>
                                  </p:stCondLst>
                                  <p:childTnLst>
                                    <p:animMotion origin="layout" path="M 2.77778E-6 2.09877E-6 L 0.05521 2.09877E-6 C 0.05486 0.04568 0.05468 0.09136 0.05468 0.13734 " pathEditMode="relative" rAng="0" ptsTypes="AAA">
                                      <p:cBhvr>
                                        <p:cTn id="22" dur="2000" fill="hold"/>
                                        <p:tgtEl>
                                          <p:spTgt spid="532"/>
                                        </p:tgtEl>
                                        <p:attrNameLst>
                                          <p:attrName>ppt_x</p:attrName>
                                          <p:attrName>ppt_y</p:attrName>
                                        </p:attrNameLst>
                                      </p:cBhvr>
                                      <p:rCtr x="2760" y="6852"/>
                                    </p:animMotion>
                                  </p:childTnLst>
                                </p:cTn>
                              </p:par>
                              <p:par>
                                <p:cTn id="23" presetID="0" presetClass="path" presetSubtype="0" accel="50000" decel="50000" fill="hold" grpId="0" nodeType="withEffect">
                                  <p:stCondLst>
                                    <p:cond delay="900"/>
                                  </p:stCondLst>
                                  <p:childTnLst>
                                    <p:animMotion origin="layout" path="M -4.16667E-6 2.59259E-6 L 0.05816 -0.00432 L 0.05816 0.13333 " pathEditMode="relative" rAng="0" ptsTypes="AAA">
                                      <p:cBhvr>
                                        <p:cTn id="24" dur="2000" fill="hold"/>
                                        <p:tgtEl>
                                          <p:spTgt spid="523"/>
                                        </p:tgtEl>
                                        <p:attrNameLst>
                                          <p:attrName>ppt_x</p:attrName>
                                          <p:attrName>ppt_y</p:attrName>
                                        </p:attrNameLst>
                                      </p:cBhvr>
                                      <p:rCtr x="2899" y="6451"/>
                                    </p:animMotion>
                                  </p:childTnLst>
                                </p:cTn>
                              </p:par>
                              <p:par>
                                <p:cTn id="25" presetID="0" presetClass="path" presetSubtype="0" accel="50000" decel="50000" fill="hold" grpId="0" nodeType="withEffect">
                                  <p:stCondLst>
                                    <p:cond delay="1500"/>
                                  </p:stCondLst>
                                  <p:childTnLst>
                                    <p:animMotion origin="layout" path="M 4.72222E-6 2.09877E-6 L 0.05191 2.09877E-6 C 0.05138 0.04568 0.05138 0.09136 0.05121 0.13734 " pathEditMode="relative" rAng="0" ptsTypes="AAA">
                                      <p:cBhvr>
                                        <p:cTn id="26" dur="2000" fill="hold"/>
                                        <p:tgtEl>
                                          <p:spTgt spid="522"/>
                                        </p:tgtEl>
                                        <p:attrNameLst>
                                          <p:attrName>ppt_x</p:attrName>
                                          <p:attrName>ppt_y</p:attrName>
                                        </p:attrNameLst>
                                      </p:cBhvr>
                                      <p:rCtr x="2587" y="6852"/>
                                    </p:animMotion>
                                  </p:childTnLst>
                                </p:cTn>
                              </p:par>
                            </p:childTnLst>
                          </p:cTn>
                        </p:par>
                        <p:par>
                          <p:cTn id="27" fill="hold">
                            <p:stCondLst>
                              <p:cond delay="3500"/>
                            </p:stCondLst>
                            <p:childTnLst>
                              <p:par>
                                <p:cTn id="28" presetID="0" presetClass="path" presetSubtype="0" accel="50000" decel="50000" fill="hold" grpId="1" nodeType="afterEffect">
                                  <p:stCondLst>
                                    <p:cond delay="0"/>
                                  </p:stCondLst>
                                  <p:childTnLst>
                                    <p:animMotion origin="layout" path="M -0.01007 0.13333 L -0.05937 0.12994 L -0.05885 0.27315 " pathEditMode="relative" rAng="0" ptsTypes="AAA">
                                      <p:cBhvr>
                                        <p:cTn id="29" dur="2000" fill="hold"/>
                                        <p:tgtEl>
                                          <p:spTgt spid="520"/>
                                        </p:tgtEl>
                                        <p:attrNameLst>
                                          <p:attrName>ppt_x</p:attrName>
                                          <p:attrName>ppt_y</p:attrName>
                                        </p:attrNameLst>
                                      </p:cBhvr>
                                      <p:rCtr x="-2465" y="6821"/>
                                    </p:animMotion>
                                  </p:childTnLst>
                                </p:cTn>
                              </p:par>
                              <p:par>
                                <p:cTn id="30" presetID="0" presetClass="path" presetSubtype="0" accel="50000" decel="50000" fill="hold" grpId="1" nodeType="withEffect">
                                  <p:stCondLst>
                                    <p:cond delay="1500"/>
                                  </p:stCondLst>
                                  <p:childTnLst>
                                    <p:animMotion origin="layout" path="M -0.01025 0.13457 L -0.05955 0.13117 L -0.05903 0.27438 " pathEditMode="relative" rAng="0" ptsTypes="AAA">
                                      <p:cBhvr>
                                        <p:cTn id="31" dur="2000" fill="hold"/>
                                        <p:tgtEl>
                                          <p:spTgt spid="522"/>
                                        </p:tgtEl>
                                        <p:attrNameLst>
                                          <p:attrName>ppt_x</p:attrName>
                                          <p:attrName>ppt_y</p:attrName>
                                        </p:attrNameLst>
                                      </p:cBhvr>
                                      <p:rCtr x="-2465" y="6821"/>
                                    </p:animMotion>
                                  </p:childTnLst>
                                </p:cTn>
                              </p:par>
                              <p:par>
                                <p:cTn id="32" presetID="0" presetClass="path" presetSubtype="0" accel="50000" decel="50000" fill="hold" grpId="1" nodeType="withEffect">
                                  <p:stCondLst>
                                    <p:cond delay="0"/>
                                  </p:stCondLst>
                                  <p:childTnLst>
                                    <p:animMotion origin="layout" path="M 0.1184 0.13333 L 0.17378 0.13673 L 0.17378 0.48889 " pathEditMode="relative" rAng="0" ptsTypes="AAA">
                                      <p:cBhvr>
                                        <p:cTn id="33" dur="2000" fill="hold"/>
                                        <p:tgtEl>
                                          <p:spTgt spid="532"/>
                                        </p:tgtEl>
                                        <p:attrNameLst>
                                          <p:attrName>ppt_x</p:attrName>
                                          <p:attrName>ppt_y</p:attrName>
                                        </p:attrNameLst>
                                      </p:cBhvr>
                                      <p:rCtr x="2760" y="17778"/>
                                    </p:animMotion>
                                  </p:childTnLst>
                                </p:cTn>
                              </p:par>
                              <p:par>
                                <p:cTn id="34" presetID="0" presetClass="path" presetSubtype="0" accel="50000" decel="50000" fill="hold" grpId="1" nodeType="withEffect">
                                  <p:stCondLst>
                                    <p:cond delay="1500"/>
                                  </p:stCondLst>
                                  <p:childTnLst>
                                    <p:animMotion origin="layout" path="M 0.11841 0.13333 L 0.17379 0.13673 L 0.17379 0.48889 " pathEditMode="relative" rAng="0" ptsTypes="AAA">
                                      <p:cBhvr>
                                        <p:cTn id="35" dur="2000" fill="hold"/>
                                        <p:tgtEl>
                                          <p:spTgt spid="523"/>
                                        </p:tgtEl>
                                        <p:attrNameLst>
                                          <p:attrName>ppt_x</p:attrName>
                                          <p:attrName>ppt_y</p:attrName>
                                        </p:attrNameLst>
                                      </p:cBhvr>
                                      <p:rCtr x="2760" y="17778"/>
                                    </p:animMotion>
                                  </p:childTnLst>
                                </p:cTn>
                              </p:par>
                            </p:childTnLst>
                          </p:cTn>
                        </p:par>
                        <p:par>
                          <p:cTn id="36" fill="hold">
                            <p:stCondLst>
                              <p:cond delay="7000"/>
                            </p:stCondLst>
                            <p:childTnLst>
                              <p:par>
                                <p:cTn id="37" presetID="32" presetClass="emph" presetSubtype="0" fill="hold" grpId="0" nodeType="afterEffect">
                                  <p:stCondLst>
                                    <p:cond delay="0"/>
                                  </p:stCondLst>
                                  <p:childTnLst>
                                    <p:animRot by="120000">
                                      <p:cBhvr>
                                        <p:cTn id="38" dur="100" fill="hold">
                                          <p:stCondLst>
                                            <p:cond delay="0"/>
                                          </p:stCondLst>
                                        </p:cTn>
                                        <p:tgtEl>
                                          <p:spTgt spid="26"/>
                                        </p:tgtEl>
                                        <p:attrNameLst>
                                          <p:attrName>r</p:attrName>
                                        </p:attrNameLst>
                                      </p:cBhvr>
                                    </p:animRot>
                                    <p:animRot by="-240000">
                                      <p:cBhvr>
                                        <p:cTn id="39" dur="200" fill="hold">
                                          <p:stCondLst>
                                            <p:cond delay="200"/>
                                          </p:stCondLst>
                                        </p:cTn>
                                        <p:tgtEl>
                                          <p:spTgt spid="26"/>
                                        </p:tgtEl>
                                        <p:attrNameLst>
                                          <p:attrName>r</p:attrName>
                                        </p:attrNameLst>
                                      </p:cBhvr>
                                    </p:animRot>
                                    <p:animRot by="240000">
                                      <p:cBhvr>
                                        <p:cTn id="40" dur="200" fill="hold">
                                          <p:stCondLst>
                                            <p:cond delay="400"/>
                                          </p:stCondLst>
                                        </p:cTn>
                                        <p:tgtEl>
                                          <p:spTgt spid="26"/>
                                        </p:tgtEl>
                                        <p:attrNameLst>
                                          <p:attrName>r</p:attrName>
                                        </p:attrNameLst>
                                      </p:cBhvr>
                                    </p:animRot>
                                    <p:animRot by="-240000">
                                      <p:cBhvr>
                                        <p:cTn id="41" dur="200" fill="hold">
                                          <p:stCondLst>
                                            <p:cond delay="600"/>
                                          </p:stCondLst>
                                        </p:cTn>
                                        <p:tgtEl>
                                          <p:spTgt spid="26"/>
                                        </p:tgtEl>
                                        <p:attrNameLst>
                                          <p:attrName>r</p:attrName>
                                        </p:attrNameLst>
                                      </p:cBhvr>
                                    </p:animRot>
                                    <p:animRot by="120000">
                                      <p:cBhvr>
                                        <p:cTn id="42" dur="200" fill="hold">
                                          <p:stCondLst>
                                            <p:cond delay="800"/>
                                          </p:stCondLst>
                                        </p:cTn>
                                        <p:tgtEl>
                                          <p:spTgt spid="26"/>
                                        </p:tgtEl>
                                        <p:attrNameLst>
                                          <p:attrName>r</p:attrName>
                                        </p:attrNameLst>
                                      </p:cBhvr>
                                    </p:animRot>
                                  </p:childTnLst>
                                </p:cTn>
                              </p:par>
                              <p:par>
                                <p:cTn id="43" presetID="32" presetClass="emph" presetSubtype="0" fill="hold" grpId="0" nodeType="withEffect">
                                  <p:stCondLst>
                                    <p:cond delay="0"/>
                                  </p:stCondLst>
                                  <p:childTnLst>
                                    <p:animRot by="120000">
                                      <p:cBhvr>
                                        <p:cTn id="44" dur="100" fill="hold">
                                          <p:stCondLst>
                                            <p:cond delay="0"/>
                                          </p:stCondLst>
                                        </p:cTn>
                                        <p:tgtEl>
                                          <p:spTgt spid="28"/>
                                        </p:tgtEl>
                                        <p:attrNameLst>
                                          <p:attrName>r</p:attrName>
                                        </p:attrNameLst>
                                      </p:cBhvr>
                                    </p:animRot>
                                    <p:animRot by="-240000">
                                      <p:cBhvr>
                                        <p:cTn id="45" dur="200" fill="hold">
                                          <p:stCondLst>
                                            <p:cond delay="200"/>
                                          </p:stCondLst>
                                        </p:cTn>
                                        <p:tgtEl>
                                          <p:spTgt spid="28"/>
                                        </p:tgtEl>
                                        <p:attrNameLst>
                                          <p:attrName>r</p:attrName>
                                        </p:attrNameLst>
                                      </p:cBhvr>
                                    </p:animRot>
                                    <p:animRot by="240000">
                                      <p:cBhvr>
                                        <p:cTn id="46" dur="200" fill="hold">
                                          <p:stCondLst>
                                            <p:cond delay="400"/>
                                          </p:stCondLst>
                                        </p:cTn>
                                        <p:tgtEl>
                                          <p:spTgt spid="28"/>
                                        </p:tgtEl>
                                        <p:attrNameLst>
                                          <p:attrName>r</p:attrName>
                                        </p:attrNameLst>
                                      </p:cBhvr>
                                    </p:animRot>
                                    <p:animRot by="-240000">
                                      <p:cBhvr>
                                        <p:cTn id="47" dur="200" fill="hold">
                                          <p:stCondLst>
                                            <p:cond delay="600"/>
                                          </p:stCondLst>
                                        </p:cTn>
                                        <p:tgtEl>
                                          <p:spTgt spid="28"/>
                                        </p:tgtEl>
                                        <p:attrNameLst>
                                          <p:attrName>r</p:attrName>
                                        </p:attrNameLst>
                                      </p:cBhvr>
                                    </p:animRot>
                                    <p:animRot by="120000">
                                      <p:cBhvr>
                                        <p:cTn id="48" dur="200" fill="hold">
                                          <p:stCondLst>
                                            <p:cond delay="800"/>
                                          </p:stCondLst>
                                        </p:cTn>
                                        <p:tgtEl>
                                          <p:spTgt spid="2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3" grpId="0" animBg="1"/>
      <p:bldP spid="523" grpId="1" animBg="1"/>
      <p:bldP spid="532" grpId="0" animBg="1"/>
      <p:bldP spid="532" grpId="1" animBg="1"/>
      <p:bldP spid="520" grpId="0" animBg="1"/>
      <p:bldP spid="520" grpId="1" animBg="1"/>
      <p:bldP spid="522" grpId="0" animBg="1"/>
      <p:bldP spid="522" grpId="1" animBg="1"/>
      <p:bldP spid="26" grpId="0" animBg="1"/>
      <p:bldP spid="28" grpId="0" animBg="1"/>
    </p:bld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782"/>
        <p:cNvGrpSpPr/>
        <p:nvPr/>
      </p:nvGrpSpPr>
      <p:grpSpPr>
        <a:xfrm>
          <a:off x="0" y="0"/>
          <a:ext cx="0" cy="0"/>
          <a:chOff x="0" y="0"/>
          <a:chExt cx="0" cy="0"/>
        </a:xfrm>
      </p:grpSpPr>
      <p:grpSp>
        <p:nvGrpSpPr>
          <p:cNvPr id="783" name="Google Shape;783;p42"/>
          <p:cNvGrpSpPr/>
          <p:nvPr/>
        </p:nvGrpSpPr>
        <p:grpSpPr>
          <a:xfrm>
            <a:off x="3265030" y="1000101"/>
            <a:ext cx="4582187" cy="3143308"/>
            <a:chOff x="5893825" y="540002"/>
            <a:chExt cx="2695880" cy="1849331"/>
          </a:xfrm>
        </p:grpSpPr>
        <p:sp>
          <p:nvSpPr>
            <p:cNvPr id="784" name="Google Shape;784;p42"/>
            <p:cNvSpPr/>
            <p:nvPr/>
          </p:nvSpPr>
          <p:spPr>
            <a:xfrm>
              <a:off x="5893830" y="540002"/>
              <a:ext cx="2695875" cy="1849331"/>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2"/>
            <p:cNvSpPr/>
            <p:nvPr/>
          </p:nvSpPr>
          <p:spPr>
            <a:xfrm>
              <a:off x="5893825" y="540025"/>
              <a:ext cx="2695875" cy="155075"/>
            </a:xfrm>
            <a:custGeom>
              <a:avLst/>
              <a:gdLst/>
              <a:ahLst/>
              <a:cxnLst/>
              <a:rect l="l" t="t" r="r" b="b"/>
              <a:pathLst>
                <a:path w="107835" h="6203" extrusionOk="0">
                  <a:moveTo>
                    <a:pt x="1" y="1"/>
                  </a:moveTo>
                  <a:lnTo>
                    <a:pt x="1" y="6203"/>
                  </a:lnTo>
                  <a:lnTo>
                    <a:pt x="107835" y="6203"/>
                  </a:lnTo>
                  <a:lnTo>
                    <a:pt x="107835" y="1"/>
                  </a:lnTo>
                  <a:close/>
                </a:path>
              </a:pathLst>
            </a:custGeom>
            <a:solidFill>
              <a:schemeClr val="dk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2"/>
            <p:cNvSpPr/>
            <p:nvPr/>
          </p:nvSpPr>
          <p:spPr>
            <a:xfrm>
              <a:off x="5965175" y="596050"/>
              <a:ext cx="853875" cy="43100"/>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 name="Google Shape;787;p42"/>
            <p:cNvGrpSpPr/>
            <p:nvPr/>
          </p:nvGrpSpPr>
          <p:grpSpPr>
            <a:xfrm>
              <a:off x="8228970" y="574593"/>
              <a:ext cx="305353" cy="85930"/>
              <a:chOff x="1565100" y="3228800"/>
              <a:chExt cx="542175" cy="152575"/>
            </a:xfrm>
          </p:grpSpPr>
          <p:sp>
            <p:nvSpPr>
              <p:cNvPr id="788" name="Google Shape;788;p42"/>
              <p:cNvSpPr/>
              <p:nvPr/>
            </p:nvSpPr>
            <p:spPr>
              <a:xfrm>
                <a:off x="19547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2"/>
              <p:cNvSpPr/>
              <p:nvPr/>
            </p:nvSpPr>
            <p:spPr>
              <a:xfrm>
                <a:off x="17653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2"/>
              <p:cNvSpPr/>
              <p:nvPr/>
            </p:nvSpPr>
            <p:spPr>
              <a:xfrm>
                <a:off x="1565100"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2"/>
              <p:cNvSpPr/>
              <p:nvPr/>
            </p:nvSpPr>
            <p:spPr>
              <a:xfrm>
                <a:off x="1788875"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2"/>
              <p:cNvSpPr/>
              <p:nvPr/>
            </p:nvSpPr>
            <p:spPr>
              <a:xfrm>
                <a:off x="1973075"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2"/>
              <p:cNvSpPr/>
              <p:nvPr/>
            </p:nvSpPr>
            <p:spPr>
              <a:xfrm>
                <a:off x="1975075"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2"/>
              <p:cNvSpPr/>
              <p:nvPr/>
            </p:nvSpPr>
            <p:spPr>
              <a:xfrm>
                <a:off x="1595600"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5" name="Google Shape;795;p42">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2">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2">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2"/>
          <p:cNvSpPr txBox="1">
            <a:spLocks noGrp="1"/>
          </p:cNvSpPr>
          <p:nvPr>
            <p:ph type="subTitle" idx="1"/>
          </p:nvPr>
        </p:nvSpPr>
        <p:spPr>
          <a:xfrm>
            <a:off x="4407638" y="3000550"/>
            <a:ext cx="3110400" cy="81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
        <p:nvSpPr>
          <p:cNvPr id="799" name="Google Shape;799;p42">
            <a:hlinkClick r:id="" action="ppaction://hlinkshowjump?jump=previousslide"/>
          </p:cNvPr>
          <p:cNvSpPr txBox="1">
            <a:spLocks noGrp="1"/>
          </p:cNvSpPr>
          <p:nvPr>
            <p:ph type="subTitle" idx="1"/>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800" name="Google Shape;800;p42">
            <a:hlinkClick r:id="rId3" action="ppaction://hlinksldjump"/>
          </p:cNvPr>
          <p:cNvSpPr txBox="1">
            <a:spLocks noGrp="1"/>
          </p:cNvSpPr>
          <p:nvPr>
            <p:ph type="subTitle" idx="1"/>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801" name="Google Shape;801;p42">
            <a:hlinkClick r:id="rId4" action="ppaction://hlinksldjump"/>
          </p:cNvPr>
          <p:cNvSpPr txBox="1">
            <a:spLocks noGrp="1"/>
          </p:cNvSpPr>
          <p:nvPr>
            <p:ph type="subTitle" idx="1"/>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802" name="Google Shape;802;p42">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2"/>
          <p:cNvSpPr txBox="1">
            <a:spLocks noGrp="1"/>
          </p:cNvSpPr>
          <p:nvPr>
            <p:ph type="title"/>
          </p:nvPr>
        </p:nvSpPr>
        <p:spPr>
          <a:xfrm>
            <a:off x="4407638" y="1557050"/>
            <a:ext cx="2625600" cy="156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reinforces the </a:t>
            </a:r>
            <a:r>
              <a:rPr lang="en" b="1"/>
              <a:t>concept</a:t>
            </a:r>
            <a:endParaRPr b="1"/>
          </a:p>
        </p:txBody>
      </p:sp>
      <p:sp>
        <p:nvSpPr>
          <p:cNvPr id="804" name="Google Shape;804;p42">
            <a:hlinkClick r:id="" action="ppaction://hlinkshowjump?jump=nextslide"/>
          </p:cNvPr>
          <p:cNvSpPr txBox="1">
            <a:spLocks noGrp="1"/>
          </p:cNvSpPr>
          <p:nvPr>
            <p:ph type="subTitle" idx="1"/>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pic>
        <p:nvPicPr>
          <p:cNvPr id="805" name="Google Shape;805;p42"/>
          <p:cNvPicPr preferRelativeResize="0"/>
          <p:nvPr/>
        </p:nvPicPr>
        <p:blipFill>
          <a:blip r:embed="rId5">
            <a:alphaModFix/>
          </a:blip>
          <a:stretch>
            <a:fillRect/>
          </a:stretch>
        </p:blipFill>
        <p:spPr>
          <a:xfrm>
            <a:off x="1296914" y="756109"/>
            <a:ext cx="2563298" cy="3847390"/>
          </a:xfrm>
          <a:prstGeom prst="rect">
            <a:avLst/>
          </a:prstGeom>
          <a:noFill/>
          <a:ln w="9525" cap="flat" cmpd="sng">
            <a:solidFill>
              <a:schemeClr val="dk1"/>
            </a:solidFill>
            <a:prstDash val="solid"/>
            <a:round/>
            <a:headEnd type="none" w="sm" len="sm"/>
            <a:tailEnd type="none" w="sm" len="sm"/>
          </a:ln>
        </p:spPr>
      </p:pic>
      <p:grpSp>
        <p:nvGrpSpPr>
          <p:cNvPr id="806" name="Google Shape;806;p42"/>
          <p:cNvGrpSpPr/>
          <p:nvPr/>
        </p:nvGrpSpPr>
        <p:grpSpPr>
          <a:xfrm>
            <a:off x="3762071" y="712147"/>
            <a:ext cx="102967" cy="3891322"/>
            <a:chOff x="6900650" y="1215625"/>
            <a:chExt cx="90672" cy="3387882"/>
          </a:xfrm>
        </p:grpSpPr>
        <p:sp>
          <p:nvSpPr>
            <p:cNvPr id="807" name="Google Shape;807;p42"/>
            <p:cNvSpPr/>
            <p:nvPr/>
          </p:nvSpPr>
          <p:spPr>
            <a:xfrm>
              <a:off x="6900650" y="1215625"/>
              <a:ext cx="90672" cy="3387882"/>
            </a:xfrm>
            <a:custGeom>
              <a:avLst/>
              <a:gdLst/>
              <a:ahLst/>
              <a:cxnLst/>
              <a:rect l="l" t="t" r="r" b="b"/>
              <a:pathLst>
                <a:path w="2772" h="49478" extrusionOk="0">
                  <a:moveTo>
                    <a:pt x="0" y="0"/>
                  </a:moveTo>
                  <a:lnTo>
                    <a:pt x="0" y="49477"/>
                  </a:lnTo>
                  <a:lnTo>
                    <a:pt x="2771" y="49477"/>
                  </a:lnTo>
                  <a:lnTo>
                    <a:pt x="2771" y="0"/>
                  </a:lnTo>
                  <a:close/>
                </a:path>
              </a:pathLst>
            </a:custGeom>
            <a:solidFill>
              <a:schemeClr val="l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2"/>
            <p:cNvSpPr/>
            <p:nvPr/>
          </p:nvSpPr>
          <p:spPr>
            <a:xfrm>
              <a:off x="6900650" y="3610708"/>
              <a:ext cx="90672" cy="775177"/>
            </a:xfrm>
            <a:custGeom>
              <a:avLst/>
              <a:gdLst/>
              <a:ahLst/>
              <a:cxnLst/>
              <a:rect l="l" t="t" r="r" b="b"/>
              <a:pathLst>
                <a:path w="2772" h="11321" extrusionOk="0">
                  <a:moveTo>
                    <a:pt x="0" y="1"/>
                  </a:moveTo>
                  <a:lnTo>
                    <a:pt x="0" y="11320"/>
                  </a:lnTo>
                  <a:lnTo>
                    <a:pt x="2771" y="11320"/>
                  </a:lnTo>
                  <a:lnTo>
                    <a:pt x="2771" y="1"/>
                  </a:lnTo>
                  <a:close/>
                </a:path>
              </a:pathLst>
            </a:custGeom>
            <a:solidFill>
              <a:schemeClr val="l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2"/>
            <p:cNvSpPr/>
            <p:nvPr/>
          </p:nvSpPr>
          <p:spPr>
            <a:xfrm>
              <a:off x="6900650" y="3552027"/>
              <a:ext cx="90672" cy="775246"/>
            </a:xfrm>
            <a:custGeom>
              <a:avLst/>
              <a:gdLst/>
              <a:ahLst/>
              <a:cxnLst/>
              <a:rect l="l" t="t" r="r" b="b"/>
              <a:pathLst>
                <a:path w="2772" h="11322" extrusionOk="0">
                  <a:moveTo>
                    <a:pt x="0" y="1"/>
                  </a:moveTo>
                  <a:lnTo>
                    <a:pt x="0" y="11322"/>
                  </a:lnTo>
                  <a:lnTo>
                    <a:pt x="2771" y="11322"/>
                  </a:lnTo>
                  <a:lnTo>
                    <a:pt x="2771" y="1"/>
                  </a:lnTo>
                  <a:close/>
                </a:path>
              </a:pathLst>
            </a:custGeom>
            <a:solidFill>
              <a:schemeClr val="l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810;p42"/>
          <p:cNvGrpSpPr/>
          <p:nvPr/>
        </p:nvGrpSpPr>
        <p:grpSpPr>
          <a:xfrm>
            <a:off x="1291177" y="539950"/>
            <a:ext cx="2575521" cy="216096"/>
            <a:chOff x="4724582" y="1025321"/>
            <a:chExt cx="2267982" cy="190292"/>
          </a:xfrm>
        </p:grpSpPr>
        <p:sp>
          <p:nvSpPr>
            <p:cNvPr id="811" name="Google Shape;811;p42"/>
            <p:cNvSpPr/>
            <p:nvPr/>
          </p:nvSpPr>
          <p:spPr>
            <a:xfrm>
              <a:off x="4724582" y="1025321"/>
              <a:ext cx="2267982" cy="190292"/>
            </a:xfrm>
            <a:custGeom>
              <a:avLst/>
              <a:gdLst/>
              <a:ahLst/>
              <a:cxnLst/>
              <a:rect l="l" t="t" r="r" b="b"/>
              <a:pathLst>
                <a:path w="73588" h="6204" extrusionOk="0">
                  <a:moveTo>
                    <a:pt x="1" y="0"/>
                  </a:moveTo>
                  <a:lnTo>
                    <a:pt x="1" y="6204"/>
                  </a:lnTo>
                  <a:lnTo>
                    <a:pt x="73587" y="6204"/>
                  </a:lnTo>
                  <a:lnTo>
                    <a:pt x="73587" y="0"/>
                  </a:lnTo>
                  <a:close/>
                </a:path>
              </a:pathLst>
            </a:custGeom>
            <a:solidFill>
              <a:schemeClr val="accent3"/>
            </a:solidFill>
            <a:ln w="71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2"/>
            <p:cNvSpPr/>
            <p:nvPr/>
          </p:nvSpPr>
          <p:spPr>
            <a:xfrm>
              <a:off x="4821709" y="1094038"/>
              <a:ext cx="1047619" cy="52879"/>
            </a:xfrm>
            <a:custGeom>
              <a:avLst/>
              <a:gdLst/>
              <a:ahLst/>
              <a:cxnLst/>
              <a:rect l="l" t="t" r="r" b="b"/>
              <a:pathLst>
                <a:path w="34155" h="1724" extrusionOk="0">
                  <a:moveTo>
                    <a:pt x="1" y="1"/>
                  </a:moveTo>
                  <a:lnTo>
                    <a:pt x="1" y="1723"/>
                  </a:lnTo>
                  <a:lnTo>
                    <a:pt x="34154" y="1723"/>
                  </a:lnTo>
                  <a:lnTo>
                    <a:pt x="34154"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 name="Google Shape;813;p42"/>
            <p:cNvGrpSpPr/>
            <p:nvPr/>
          </p:nvGrpSpPr>
          <p:grpSpPr>
            <a:xfrm>
              <a:off x="6568463" y="1071495"/>
              <a:ext cx="374643" cy="105429"/>
              <a:chOff x="1565100" y="3228800"/>
              <a:chExt cx="542175" cy="152575"/>
            </a:xfrm>
          </p:grpSpPr>
          <p:sp>
            <p:nvSpPr>
              <p:cNvPr id="814" name="Google Shape;814;p42"/>
              <p:cNvSpPr/>
              <p:nvPr/>
            </p:nvSpPr>
            <p:spPr>
              <a:xfrm>
                <a:off x="19547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2"/>
              <p:cNvSpPr/>
              <p:nvPr/>
            </p:nvSpPr>
            <p:spPr>
              <a:xfrm>
                <a:off x="17653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2"/>
              <p:cNvSpPr/>
              <p:nvPr/>
            </p:nvSpPr>
            <p:spPr>
              <a:xfrm>
                <a:off x="1565100"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2"/>
              <p:cNvSpPr/>
              <p:nvPr/>
            </p:nvSpPr>
            <p:spPr>
              <a:xfrm>
                <a:off x="1788875"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2"/>
              <p:cNvSpPr/>
              <p:nvPr/>
            </p:nvSpPr>
            <p:spPr>
              <a:xfrm>
                <a:off x="1973075"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2"/>
              <p:cNvSpPr/>
              <p:nvPr/>
            </p:nvSpPr>
            <p:spPr>
              <a:xfrm>
                <a:off x="1975075"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2"/>
              <p:cNvSpPr/>
              <p:nvPr/>
            </p:nvSpPr>
            <p:spPr>
              <a:xfrm>
                <a:off x="1595600"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824"/>
        <p:cNvGrpSpPr/>
        <p:nvPr/>
      </p:nvGrpSpPr>
      <p:grpSpPr>
        <a:xfrm>
          <a:off x="0" y="0"/>
          <a:ext cx="0" cy="0"/>
          <a:chOff x="0" y="0"/>
          <a:chExt cx="0" cy="0"/>
        </a:xfrm>
      </p:grpSpPr>
      <p:sp>
        <p:nvSpPr>
          <p:cNvPr id="825" name="Google Shape;825;p43"/>
          <p:cNvSpPr txBox="1">
            <a:spLocks noGrp="1"/>
          </p:cNvSpPr>
          <p:nvPr>
            <p:ph type="subTitle" idx="1"/>
          </p:nvPr>
        </p:nvSpPr>
        <p:spPr>
          <a:xfrm>
            <a:off x="1290775" y="2997920"/>
            <a:ext cx="2907600" cy="82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Jupiter </a:t>
            </a:r>
            <a:r>
              <a:rPr lang="en"/>
              <a:t>is a gas giant and the biggest planet in the Solar System. It's the fourth-brightest object in the night sky</a:t>
            </a:r>
            <a:endParaRPr/>
          </a:p>
        </p:txBody>
      </p:sp>
      <p:sp>
        <p:nvSpPr>
          <p:cNvPr id="826" name="Google Shape;826;p43"/>
          <p:cNvSpPr txBox="1">
            <a:spLocks noGrp="1"/>
          </p:cNvSpPr>
          <p:nvPr>
            <p:ph type="subTitle" idx="2"/>
          </p:nvPr>
        </p:nvSpPr>
        <p:spPr>
          <a:xfrm>
            <a:off x="4945650" y="2997920"/>
            <a:ext cx="2907600" cy="82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Saturn </a:t>
            </a:r>
            <a:r>
              <a:rPr lang="en"/>
              <a:t>is a gas giant and has several rings. This planet is composed mostly of hydrogen and helium</a:t>
            </a:r>
            <a:endParaRPr/>
          </a:p>
        </p:txBody>
      </p:sp>
      <p:sp>
        <p:nvSpPr>
          <p:cNvPr id="827" name="Google Shape;827;p43"/>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2nd </a:t>
            </a:r>
            <a:r>
              <a:rPr lang="en" b="1"/>
              <a:t>announcement</a:t>
            </a:r>
            <a:endParaRPr b="1"/>
          </a:p>
        </p:txBody>
      </p:sp>
      <p:sp>
        <p:nvSpPr>
          <p:cNvPr id="828" name="Google Shape;828;p43"/>
          <p:cNvSpPr txBox="1">
            <a:spLocks noGrp="1"/>
          </p:cNvSpPr>
          <p:nvPr>
            <p:ph type="title" idx="3"/>
          </p:nvPr>
        </p:nvSpPr>
        <p:spPr>
          <a:xfrm>
            <a:off x="1290775" y="2632632"/>
            <a:ext cx="2907600" cy="47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829" name="Google Shape;829;p43"/>
          <p:cNvSpPr txBox="1">
            <a:spLocks noGrp="1"/>
          </p:cNvSpPr>
          <p:nvPr>
            <p:ph type="title" idx="4"/>
          </p:nvPr>
        </p:nvSpPr>
        <p:spPr>
          <a:xfrm>
            <a:off x="4945650" y="2632632"/>
            <a:ext cx="2907600" cy="47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830" name="Google Shape;830;p43">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3">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3">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3">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834" name="Google Shape;834;p43">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835" name="Google Shape;835;p43">
            <a:hlinkClick r:id="rId3"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836" name="Google Shape;836;p43">
            <a:hlinkClick r:id="rId4"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837" name="Google Shape;837;p43">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 name="Google Shape;838;p43"/>
          <p:cNvGrpSpPr/>
          <p:nvPr/>
        </p:nvGrpSpPr>
        <p:grpSpPr>
          <a:xfrm>
            <a:off x="2389369" y="1877889"/>
            <a:ext cx="710429" cy="733333"/>
            <a:chOff x="7472875" y="2543800"/>
            <a:chExt cx="672182" cy="693853"/>
          </a:xfrm>
        </p:grpSpPr>
        <p:sp>
          <p:nvSpPr>
            <p:cNvPr id="839" name="Google Shape;839;p43"/>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3"/>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 name="Google Shape;841;p43"/>
          <p:cNvGrpSpPr/>
          <p:nvPr/>
        </p:nvGrpSpPr>
        <p:grpSpPr>
          <a:xfrm>
            <a:off x="6044232" y="1877889"/>
            <a:ext cx="710429" cy="733333"/>
            <a:chOff x="7472875" y="2543800"/>
            <a:chExt cx="672182" cy="693853"/>
          </a:xfrm>
        </p:grpSpPr>
        <p:sp>
          <p:nvSpPr>
            <p:cNvPr id="842" name="Google Shape;842;p43"/>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3"/>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43"/>
          <p:cNvGrpSpPr/>
          <p:nvPr/>
        </p:nvGrpSpPr>
        <p:grpSpPr>
          <a:xfrm>
            <a:off x="6273843" y="2115467"/>
            <a:ext cx="251216" cy="329804"/>
            <a:chOff x="4821993" y="1340024"/>
            <a:chExt cx="251216" cy="329804"/>
          </a:xfrm>
        </p:grpSpPr>
        <p:sp>
          <p:nvSpPr>
            <p:cNvPr id="845" name="Google Shape;845;p43"/>
            <p:cNvSpPr/>
            <p:nvPr/>
          </p:nvSpPr>
          <p:spPr>
            <a:xfrm>
              <a:off x="4918623" y="1533932"/>
              <a:ext cx="57984" cy="97250"/>
            </a:xfrm>
            <a:custGeom>
              <a:avLst/>
              <a:gdLst/>
              <a:ahLst/>
              <a:cxnLst/>
              <a:rect l="l" t="t" r="r" b="b"/>
              <a:pathLst>
                <a:path w="2060" h="3455" extrusionOk="0">
                  <a:moveTo>
                    <a:pt x="1031" y="687"/>
                  </a:moveTo>
                  <a:cubicBezTo>
                    <a:pt x="1219" y="687"/>
                    <a:pt x="1373" y="841"/>
                    <a:pt x="1373" y="1029"/>
                  </a:cubicBezTo>
                  <a:cubicBezTo>
                    <a:pt x="1373" y="1218"/>
                    <a:pt x="1219" y="1373"/>
                    <a:pt x="1031" y="1373"/>
                  </a:cubicBezTo>
                  <a:cubicBezTo>
                    <a:pt x="840" y="1373"/>
                    <a:pt x="687" y="1218"/>
                    <a:pt x="687" y="1029"/>
                  </a:cubicBezTo>
                  <a:cubicBezTo>
                    <a:pt x="687" y="841"/>
                    <a:pt x="840" y="687"/>
                    <a:pt x="1031" y="687"/>
                  </a:cubicBezTo>
                  <a:close/>
                  <a:moveTo>
                    <a:pt x="1031" y="0"/>
                  </a:moveTo>
                  <a:cubicBezTo>
                    <a:pt x="463" y="0"/>
                    <a:pt x="0" y="462"/>
                    <a:pt x="0" y="1029"/>
                  </a:cubicBezTo>
                  <a:cubicBezTo>
                    <a:pt x="0" y="1476"/>
                    <a:pt x="288" y="1858"/>
                    <a:pt x="687" y="1999"/>
                  </a:cubicBezTo>
                  <a:lnTo>
                    <a:pt x="687" y="3455"/>
                  </a:lnTo>
                  <a:lnTo>
                    <a:pt x="1373" y="3455"/>
                  </a:lnTo>
                  <a:lnTo>
                    <a:pt x="1373" y="1999"/>
                  </a:lnTo>
                  <a:cubicBezTo>
                    <a:pt x="1774" y="1858"/>
                    <a:pt x="2060" y="1478"/>
                    <a:pt x="2060" y="1029"/>
                  </a:cubicBezTo>
                  <a:cubicBezTo>
                    <a:pt x="2060" y="462"/>
                    <a:pt x="1598"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3"/>
            <p:cNvSpPr/>
            <p:nvPr/>
          </p:nvSpPr>
          <p:spPr>
            <a:xfrm>
              <a:off x="4821993" y="1340024"/>
              <a:ext cx="251216" cy="329804"/>
            </a:xfrm>
            <a:custGeom>
              <a:avLst/>
              <a:gdLst/>
              <a:ahLst/>
              <a:cxnLst/>
              <a:rect l="l" t="t" r="r" b="b"/>
              <a:pathLst>
                <a:path w="8925" h="11717" extrusionOk="0">
                  <a:moveTo>
                    <a:pt x="4464" y="2060"/>
                  </a:moveTo>
                  <a:cubicBezTo>
                    <a:pt x="5410" y="2060"/>
                    <a:pt x="6179" y="2831"/>
                    <a:pt x="6179" y="3777"/>
                  </a:cubicBezTo>
                  <a:lnTo>
                    <a:pt x="6179" y="5516"/>
                  </a:lnTo>
                  <a:lnTo>
                    <a:pt x="2747" y="5516"/>
                  </a:lnTo>
                  <a:lnTo>
                    <a:pt x="2747" y="3777"/>
                  </a:lnTo>
                  <a:cubicBezTo>
                    <a:pt x="2747" y="2831"/>
                    <a:pt x="3517" y="2060"/>
                    <a:pt x="4464" y="2060"/>
                  </a:cubicBezTo>
                  <a:close/>
                  <a:moveTo>
                    <a:pt x="4464" y="687"/>
                  </a:moveTo>
                  <a:cubicBezTo>
                    <a:pt x="6166" y="687"/>
                    <a:pt x="7552" y="2073"/>
                    <a:pt x="7552" y="3777"/>
                  </a:cubicBezTo>
                  <a:lnTo>
                    <a:pt x="7552" y="5516"/>
                  </a:lnTo>
                  <a:lnTo>
                    <a:pt x="6865" y="5516"/>
                  </a:lnTo>
                  <a:lnTo>
                    <a:pt x="6865" y="3777"/>
                  </a:lnTo>
                  <a:cubicBezTo>
                    <a:pt x="6865" y="2452"/>
                    <a:pt x="5787" y="1374"/>
                    <a:pt x="4464" y="1374"/>
                  </a:cubicBezTo>
                  <a:cubicBezTo>
                    <a:pt x="3138" y="1374"/>
                    <a:pt x="2060" y="2452"/>
                    <a:pt x="2060" y="3777"/>
                  </a:cubicBezTo>
                  <a:lnTo>
                    <a:pt x="2060" y="5516"/>
                  </a:lnTo>
                  <a:lnTo>
                    <a:pt x="1374" y="5516"/>
                  </a:lnTo>
                  <a:lnTo>
                    <a:pt x="1374" y="3777"/>
                  </a:lnTo>
                  <a:cubicBezTo>
                    <a:pt x="1374" y="2073"/>
                    <a:pt x="2759" y="687"/>
                    <a:pt x="4464" y="687"/>
                  </a:cubicBezTo>
                  <a:close/>
                  <a:moveTo>
                    <a:pt x="8238" y="6203"/>
                  </a:moveTo>
                  <a:lnTo>
                    <a:pt x="8238" y="11030"/>
                  </a:lnTo>
                  <a:lnTo>
                    <a:pt x="687" y="11030"/>
                  </a:lnTo>
                  <a:lnTo>
                    <a:pt x="687" y="6203"/>
                  </a:lnTo>
                  <a:close/>
                  <a:moveTo>
                    <a:pt x="4464" y="1"/>
                  </a:moveTo>
                  <a:cubicBezTo>
                    <a:pt x="2382" y="1"/>
                    <a:pt x="687" y="1694"/>
                    <a:pt x="687" y="3777"/>
                  </a:cubicBezTo>
                  <a:lnTo>
                    <a:pt x="687" y="5516"/>
                  </a:lnTo>
                  <a:lnTo>
                    <a:pt x="1" y="5516"/>
                  </a:lnTo>
                  <a:lnTo>
                    <a:pt x="1" y="11717"/>
                  </a:lnTo>
                  <a:lnTo>
                    <a:pt x="8925" y="11717"/>
                  </a:lnTo>
                  <a:lnTo>
                    <a:pt x="8925" y="5516"/>
                  </a:lnTo>
                  <a:lnTo>
                    <a:pt x="8238" y="5516"/>
                  </a:lnTo>
                  <a:lnTo>
                    <a:pt x="8238" y="3777"/>
                  </a:lnTo>
                  <a:cubicBezTo>
                    <a:pt x="8238" y="1694"/>
                    <a:pt x="6545" y="1"/>
                    <a:pt x="4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 name="Google Shape;847;p43"/>
          <p:cNvGrpSpPr/>
          <p:nvPr/>
        </p:nvGrpSpPr>
        <p:grpSpPr>
          <a:xfrm>
            <a:off x="2579694" y="2115467"/>
            <a:ext cx="329804" cy="329804"/>
            <a:chOff x="4025756" y="1340024"/>
            <a:chExt cx="329804" cy="329804"/>
          </a:xfrm>
        </p:grpSpPr>
        <p:sp>
          <p:nvSpPr>
            <p:cNvPr id="848" name="Google Shape;848;p43"/>
            <p:cNvSpPr/>
            <p:nvPr/>
          </p:nvSpPr>
          <p:spPr>
            <a:xfrm>
              <a:off x="4025756" y="1340024"/>
              <a:ext cx="329804" cy="329804"/>
            </a:xfrm>
            <a:custGeom>
              <a:avLst/>
              <a:gdLst/>
              <a:ahLst/>
              <a:cxnLst/>
              <a:rect l="l" t="t" r="r" b="b"/>
              <a:pathLst>
                <a:path w="11717" h="11717" extrusionOk="0">
                  <a:moveTo>
                    <a:pt x="5859" y="687"/>
                  </a:moveTo>
                  <a:cubicBezTo>
                    <a:pt x="8711" y="687"/>
                    <a:pt x="11030" y="3007"/>
                    <a:pt x="11030" y="5859"/>
                  </a:cubicBezTo>
                  <a:cubicBezTo>
                    <a:pt x="11030" y="8711"/>
                    <a:pt x="8711" y="11030"/>
                    <a:pt x="5859" y="11030"/>
                  </a:cubicBezTo>
                  <a:cubicBezTo>
                    <a:pt x="3007" y="11030"/>
                    <a:pt x="687" y="8711"/>
                    <a:pt x="687" y="5859"/>
                  </a:cubicBezTo>
                  <a:cubicBezTo>
                    <a:pt x="687" y="3007"/>
                    <a:pt x="3007" y="687"/>
                    <a:pt x="5859" y="687"/>
                  </a:cubicBezTo>
                  <a:close/>
                  <a:moveTo>
                    <a:pt x="5859" y="1"/>
                  </a:moveTo>
                  <a:cubicBezTo>
                    <a:pt x="2633" y="1"/>
                    <a:pt x="1" y="2633"/>
                    <a:pt x="1" y="5859"/>
                  </a:cubicBezTo>
                  <a:cubicBezTo>
                    <a:pt x="1" y="9084"/>
                    <a:pt x="2633" y="11717"/>
                    <a:pt x="5859" y="11717"/>
                  </a:cubicBezTo>
                  <a:cubicBezTo>
                    <a:pt x="9084" y="11717"/>
                    <a:pt x="11717" y="9084"/>
                    <a:pt x="11717" y="5859"/>
                  </a:cubicBezTo>
                  <a:cubicBezTo>
                    <a:pt x="11717" y="2633"/>
                    <a:pt x="9084" y="1"/>
                    <a:pt x="5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3"/>
            <p:cNvSpPr/>
            <p:nvPr/>
          </p:nvSpPr>
          <p:spPr>
            <a:xfrm>
              <a:off x="4084359" y="1398683"/>
              <a:ext cx="212570" cy="212570"/>
            </a:xfrm>
            <a:custGeom>
              <a:avLst/>
              <a:gdLst/>
              <a:ahLst/>
              <a:cxnLst/>
              <a:rect l="l" t="t" r="r" b="b"/>
              <a:pathLst>
                <a:path w="7552" h="7552" extrusionOk="0">
                  <a:moveTo>
                    <a:pt x="4119" y="687"/>
                  </a:moveTo>
                  <a:lnTo>
                    <a:pt x="4119" y="3432"/>
                  </a:lnTo>
                  <a:lnTo>
                    <a:pt x="6865" y="3432"/>
                  </a:lnTo>
                  <a:lnTo>
                    <a:pt x="6865" y="4119"/>
                  </a:lnTo>
                  <a:lnTo>
                    <a:pt x="4119" y="4119"/>
                  </a:lnTo>
                  <a:lnTo>
                    <a:pt x="4119" y="6865"/>
                  </a:lnTo>
                  <a:lnTo>
                    <a:pt x="3433" y="6865"/>
                  </a:lnTo>
                  <a:lnTo>
                    <a:pt x="3433" y="4119"/>
                  </a:lnTo>
                  <a:lnTo>
                    <a:pt x="687" y="4119"/>
                  </a:lnTo>
                  <a:lnTo>
                    <a:pt x="687" y="3432"/>
                  </a:lnTo>
                  <a:lnTo>
                    <a:pt x="3433" y="3432"/>
                  </a:lnTo>
                  <a:lnTo>
                    <a:pt x="3433" y="687"/>
                  </a:lnTo>
                  <a:close/>
                  <a:moveTo>
                    <a:pt x="2746" y="0"/>
                  </a:moveTo>
                  <a:lnTo>
                    <a:pt x="2746" y="2746"/>
                  </a:lnTo>
                  <a:lnTo>
                    <a:pt x="0" y="2746"/>
                  </a:lnTo>
                  <a:lnTo>
                    <a:pt x="0" y="4805"/>
                  </a:lnTo>
                  <a:lnTo>
                    <a:pt x="2746" y="4805"/>
                  </a:lnTo>
                  <a:lnTo>
                    <a:pt x="2746" y="7551"/>
                  </a:lnTo>
                  <a:lnTo>
                    <a:pt x="4805" y="7551"/>
                  </a:lnTo>
                  <a:lnTo>
                    <a:pt x="4805" y="4805"/>
                  </a:lnTo>
                  <a:lnTo>
                    <a:pt x="7551" y="4805"/>
                  </a:lnTo>
                  <a:lnTo>
                    <a:pt x="7551" y="2746"/>
                  </a:lnTo>
                  <a:lnTo>
                    <a:pt x="4805" y="2746"/>
                  </a:lnTo>
                  <a:lnTo>
                    <a:pt x="48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853"/>
        <p:cNvGrpSpPr/>
        <p:nvPr/>
      </p:nvGrpSpPr>
      <p:grpSpPr>
        <a:xfrm>
          <a:off x="0" y="0"/>
          <a:ext cx="0" cy="0"/>
          <a:chOff x="0" y="0"/>
          <a:chExt cx="0" cy="0"/>
        </a:xfrm>
      </p:grpSpPr>
      <p:grpSp>
        <p:nvGrpSpPr>
          <p:cNvPr id="854" name="Google Shape;854;p44"/>
          <p:cNvGrpSpPr/>
          <p:nvPr/>
        </p:nvGrpSpPr>
        <p:grpSpPr>
          <a:xfrm>
            <a:off x="1664499" y="994417"/>
            <a:ext cx="5815002" cy="3154845"/>
            <a:chOff x="5893825" y="540000"/>
            <a:chExt cx="2695875" cy="1462608"/>
          </a:xfrm>
        </p:grpSpPr>
        <p:sp>
          <p:nvSpPr>
            <p:cNvPr id="855" name="Google Shape;855;p44"/>
            <p:cNvSpPr/>
            <p:nvPr/>
          </p:nvSpPr>
          <p:spPr>
            <a:xfrm>
              <a:off x="5893825" y="540000"/>
              <a:ext cx="2695875" cy="1462608"/>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4"/>
            <p:cNvSpPr/>
            <p:nvPr/>
          </p:nvSpPr>
          <p:spPr>
            <a:xfrm>
              <a:off x="5893825" y="540025"/>
              <a:ext cx="2695875" cy="155075"/>
            </a:xfrm>
            <a:custGeom>
              <a:avLst/>
              <a:gdLst/>
              <a:ahLst/>
              <a:cxnLst/>
              <a:rect l="l" t="t" r="r" b="b"/>
              <a:pathLst>
                <a:path w="107835" h="6203" extrusionOk="0">
                  <a:moveTo>
                    <a:pt x="1" y="1"/>
                  </a:moveTo>
                  <a:lnTo>
                    <a:pt x="1" y="6203"/>
                  </a:lnTo>
                  <a:lnTo>
                    <a:pt x="107835" y="6203"/>
                  </a:lnTo>
                  <a:lnTo>
                    <a:pt x="107835" y="1"/>
                  </a:lnTo>
                  <a:close/>
                </a:path>
              </a:pathLst>
            </a:custGeom>
            <a:solidFill>
              <a:schemeClr val="accen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4"/>
            <p:cNvSpPr/>
            <p:nvPr/>
          </p:nvSpPr>
          <p:spPr>
            <a:xfrm>
              <a:off x="5965175" y="596050"/>
              <a:ext cx="853875" cy="43100"/>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 name="Google Shape;858;p44"/>
            <p:cNvGrpSpPr/>
            <p:nvPr/>
          </p:nvGrpSpPr>
          <p:grpSpPr>
            <a:xfrm>
              <a:off x="8228970" y="574593"/>
              <a:ext cx="305353" cy="85930"/>
              <a:chOff x="1565100" y="3228800"/>
              <a:chExt cx="542175" cy="152575"/>
            </a:xfrm>
          </p:grpSpPr>
          <p:sp>
            <p:nvSpPr>
              <p:cNvPr id="859" name="Google Shape;859;p44"/>
              <p:cNvSpPr/>
              <p:nvPr/>
            </p:nvSpPr>
            <p:spPr>
              <a:xfrm>
                <a:off x="19547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4"/>
              <p:cNvSpPr/>
              <p:nvPr/>
            </p:nvSpPr>
            <p:spPr>
              <a:xfrm>
                <a:off x="17653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4"/>
              <p:cNvSpPr/>
              <p:nvPr/>
            </p:nvSpPr>
            <p:spPr>
              <a:xfrm>
                <a:off x="1565100"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4"/>
              <p:cNvSpPr/>
              <p:nvPr/>
            </p:nvSpPr>
            <p:spPr>
              <a:xfrm>
                <a:off x="1788875"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4"/>
              <p:cNvSpPr/>
              <p:nvPr/>
            </p:nvSpPr>
            <p:spPr>
              <a:xfrm>
                <a:off x="1973075"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4"/>
              <p:cNvSpPr/>
              <p:nvPr/>
            </p:nvSpPr>
            <p:spPr>
              <a:xfrm>
                <a:off x="1975075"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4"/>
              <p:cNvSpPr/>
              <p:nvPr/>
            </p:nvSpPr>
            <p:spPr>
              <a:xfrm>
                <a:off x="1595600"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66" name="Google Shape;866;p44"/>
          <p:cNvSpPr txBox="1">
            <a:spLocks noGrp="1"/>
          </p:cNvSpPr>
          <p:nvPr>
            <p:ph type="title"/>
          </p:nvPr>
        </p:nvSpPr>
        <p:spPr>
          <a:xfrm rot="394">
            <a:off x="1955025" y="1856100"/>
            <a:ext cx="5232900" cy="151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150,</a:t>
            </a:r>
            <a:r>
              <a:rPr lang="en" b="1"/>
              <a:t>000</a:t>
            </a:r>
            <a:endParaRPr b="1"/>
          </a:p>
        </p:txBody>
      </p:sp>
      <p:sp>
        <p:nvSpPr>
          <p:cNvPr id="867" name="Google Shape;867;p44"/>
          <p:cNvSpPr txBox="1">
            <a:spLocks noGrp="1"/>
          </p:cNvSpPr>
          <p:nvPr>
            <p:ph type="subTitle" idx="1"/>
          </p:nvPr>
        </p:nvSpPr>
        <p:spPr>
          <a:xfrm>
            <a:off x="2457825" y="3261513"/>
            <a:ext cx="4227300" cy="440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Big numbers catch your audience’s attention</a:t>
            </a:r>
            <a:endParaRPr>
              <a:solidFill>
                <a:srgbClr val="595959"/>
              </a:solidFill>
            </a:endParaRPr>
          </a:p>
        </p:txBody>
      </p:sp>
      <p:sp>
        <p:nvSpPr>
          <p:cNvPr id="868" name="Google Shape;868;p44">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4">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4">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4">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872" name="Google Shape;872;p44">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873" name="Google Shape;873;p44">
            <a:hlinkClick r:id="rId3"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874" name="Google Shape;874;p44">
            <a:hlinkClick r:id="rId4"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875" name="Google Shape;875;p44">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984"/>
        <p:cNvGrpSpPr/>
        <p:nvPr/>
      </p:nvGrpSpPr>
      <p:grpSpPr>
        <a:xfrm>
          <a:off x="0" y="0"/>
          <a:ext cx="0" cy="0"/>
          <a:chOff x="0" y="0"/>
          <a:chExt cx="0" cy="0"/>
        </a:xfrm>
      </p:grpSpPr>
      <p:sp>
        <p:nvSpPr>
          <p:cNvPr id="985" name="Google Shape;985;p47">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7">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7">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988" name="Google Shape;988;p47">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989" name="Google Shape;989;p47">
            <a:hlinkClick r:id="rId3"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990" name="Google Shape;990;p47">
            <a:hlinkClick r:id="rId4"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991" name="Google Shape;991;p47">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7">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7"/>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a:t>
            </a:r>
            <a:r>
              <a:rPr lang="en" b="1"/>
              <a:t>depth</a:t>
            </a:r>
            <a:endParaRPr b="1"/>
          </a:p>
        </p:txBody>
      </p:sp>
      <p:grpSp>
        <p:nvGrpSpPr>
          <p:cNvPr id="994" name="Google Shape;994;p47"/>
          <p:cNvGrpSpPr/>
          <p:nvPr/>
        </p:nvGrpSpPr>
        <p:grpSpPr>
          <a:xfrm>
            <a:off x="3034197" y="1370965"/>
            <a:ext cx="3074974" cy="2731295"/>
            <a:chOff x="3034197" y="1370965"/>
            <a:chExt cx="3074974" cy="2731295"/>
          </a:xfrm>
        </p:grpSpPr>
        <p:sp>
          <p:nvSpPr>
            <p:cNvPr id="995" name="Google Shape;995;p47"/>
            <p:cNvSpPr/>
            <p:nvPr/>
          </p:nvSpPr>
          <p:spPr>
            <a:xfrm>
              <a:off x="3034197" y="1370965"/>
              <a:ext cx="3074974" cy="2731295"/>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 name="Google Shape;996;p47"/>
            <p:cNvGrpSpPr/>
            <p:nvPr/>
          </p:nvGrpSpPr>
          <p:grpSpPr>
            <a:xfrm>
              <a:off x="3396307" y="1371088"/>
              <a:ext cx="2569732" cy="2703772"/>
              <a:chOff x="1833536" y="-546641"/>
              <a:chExt cx="914567" cy="962419"/>
            </a:xfrm>
          </p:grpSpPr>
          <p:grpSp>
            <p:nvGrpSpPr>
              <p:cNvPr id="997" name="Google Shape;997;p47"/>
              <p:cNvGrpSpPr/>
              <p:nvPr/>
            </p:nvGrpSpPr>
            <p:grpSpPr>
              <a:xfrm>
                <a:off x="1833536" y="-524249"/>
                <a:ext cx="914567" cy="940027"/>
                <a:chOff x="1833536" y="-524249"/>
                <a:chExt cx="914567" cy="940027"/>
              </a:xfrm>
            </p:grpSpPr>
            <p:sp>
              <p:nvSpPr>
                <p:cNvPr id="998" name="Google Shape;998;p47"/>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7"/>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7"/>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7"/>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7"/>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 name="Google Shape;1003;p47"/>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7"/>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7"/>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7"/>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07" name="Google Shape;1007;p47"/>
          <p:cNvSpPr txBox="1"/>
          <p:nvPr/>
        </p:nvSpPr>
        <p:spPr>
          <a:xfrm>
            <a:off x="6226275" y="3301623"/>
            <a:ext cx="2197800" cy="63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latin typeface="Abel"/>
                <a:ea typeface="Abel"/>
                <a:cs typeface="Abel"/>
                <a:sym typeface="Abel"/>
              </a:rPr>
              <a:t>Neptune </a:t>
            </a:r>
            <a:r>
              <a:rPr lang="en">
                <a:solidFill>
                  <a:schemeClr val="dk1"/>
                </a:solidFill>
                <a:latin typeface="Abel"/>
                <a:ea typeface="Abel"/>
                <a:cs typeface="Abel"/>
                <a:sym typeface="Abel"/>
              </a:rPr>
              <a:t>is the farthest planet from the Sun</a:t>
            </a:r>
            <a:endParaRPr>
              <a:solidFill>
                <a:schemeClr val="dk1"/>
              </a:solidFill>
              <a:latin typeface="Abel"/>
              <a:ea typeface="Abel"/>
              <a:cs typeface="Abel"/>
              <a:sym typeface="Abel"/>
            </a:endParaRPr>
          </a:p>
        </p:txBody>
      </p:sp>
      <p:sp>
        <p:nvSpPr>
          <p:cNvPr id="1008" name="Google Shape;1008;p47"/>
          <p:cNvSpPr txBox="1"/>
          <p:nvPr/>
        </p:nvSpPr>
        <p:spPr>
          <a:xfrm>
            <a:off x="6226275" y="2936328"/>
            <a:ext cx="2197800" cy="478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rgbClr val="2E2E2E"/>
                </a:solidFill>
                <a:latin typeface="Anybody"/>
                <a:ea typeface="Anybody"/>
                <a:cs typeface="Anybody"/>
                <a:sym typeface="Anybody"/>
              </a:rPr>
              <a:t>Brazil</a:t>
            </a:r>
            <a:endParaRPr sz="2000">
              <a:solidFill>
                <a:srgbClr val="2E2E2E"/>
              </a:solidFill>
              <a:latin typeface="Anybody"/>
              <a:ea typeface="Anybody"/>
              <a:cs typeface="Anybody"/>
              <a:sym typeface="Anybody"/>
            </a:endParaRPr>
          </a:p>
        </p:txBody>
      </p:sp>
      <p:sp>
        <p:nvSpPr>
          <p:cNvPr id="1009" name="Google Shape;1009;p47"/>
          <p:cNvSpPr txBox="1"/>
          <p:nvPr/>
        </p:nvSpPr>
        <p:spPr>
          <a:xfrm>
            <a:off x="6226275" y="1902570"/>
            <a:ext cx="2197800" cy="63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latin typeface="Abel"/>
                <a:ea typeface="Abel"/>
                <a:cs typeface="Abel"/>
                <a:sym typeface="Abel"/>
              </a:rPr>
              <a:t>Saturn </a:t>
            </a:r>
            <a:r>
              <a:rPr lang="en">
                <a:solidFill>
                  <a:schemeClr val="dk1"/>
                </a:solidFill>
                <a:latin typeface="Abel"/>
                <a:ea typeface="Abel"/>
                <a:cs typeface="Abel"/>
                <a:sym typeface="Abel"/>
              </a:rPr>
              <a:t>is a gas giant and has several rings</a:t>
            </a:r>
            <a:endParaRPr>
              <a:solidFill>
                <a:schemeClr val="dk1"/>
              </a:solidFill>
              <a:latin typeface="Abel"/>
              <a:ea typeface="Abel"/>
              <a:cs typeface="Abel"/>
              <a:sym typeface="Abel"/>
            </a:endParaRPr>
          </a:p>
        </p:txBody>
      </p:sp>
      <p:sp>
        <p:nvSpPr>
          <p:cNvPr id="1010" name="Google Shape;1010;p47"/>
          <p:cNvSpPr txBox="1"/>
          <p:nvPr/>
        </p:nvSpPr>
        <p:spPr>
          <a:xfrm>
            <a:off x="6226275" y="1537275"/>
            <a:ext cx="2197800" cy="478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a:solidFill>
                  <a:srgbClr val="2E2E2E"/>
                </a:solidFill>
                <a:latin typeface="Anybody"/>
                <a:ea typeface="Anybody"/>
                <a:cs typeface="Anybody"/>
                <a:sym typeface="Anybody"/>
              </a:rPr>
              <a:t>Nicaragua</a:t>
            </a:r>
            <a:endParaRPr sz="2000">
              <a:solidFill>
                <a:srgbClr val="2E2E2E"/>
              </a:solidFill>
              <a:latin typeface="Anybody"/>
              <a:ea typeface="Anybody"/>
              <a:cs typeface="Anybody"/>
              <a:sym typeface="Anybody"/>
            </a:endParaRPr>
          </a:p>
        </p:txBody>
      </p:sp>
      <p:sp>
        <p:nvSpPr>
          <p:cNvPr id="1011" name="Google Shape;1011;p47"/>
          <p:cNvSpPr txBox="1"/>
          <p:nvPr/>
        </p:nvSpPr>
        <p:spPr>
          <a:xfrm>
            <a:off x="719925" y="3301623"/>
            <a:ext cx="2197800" cy="634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chemeClr val="dk1"/>
                </a:solidFill>
                <a:latin typeface="Abel"/>
                <a:ea typeface="Abel"/>
                <a:cs typeface="Abel"/>
                <a:sym typeface="Abel"/>
              </a:rPr>
              <a:t>Pluto </a:t>
            </a:r>
            <a:r>
              <a:rPr lang="en">
                <a:solidFill>
                  <a:schemeClr val="dk1"/>
                </a:solidFill>
                <a:latin typeface="Abel"/>
                <a:ea typeface="Abel"/>
                <a:cs typeface="Abel"/>
                <a:sym typeface="Abel"/>
              </a:rPr>
              <a:t>is now considered a dwarf planet</a:t>
            </a:r>
            <a:endParaRPr>
              <a:solidFill>
                <a:schemeClr val="dk1"/>
              </a:solidFill>
              <a:latin typeface="Abel"/>
              <a:ea typeface="Abel"/>
              <a:cs typeface="Abel"/>
              <a:sym typeface="Abel"/>
            </a:endParaRPr>
          </a:p>
        </p:txBody>
      </p:sp>
      <p:sp>
        <p:nvSpPr>
          <p:cNvPr id="1012" name="Google Shape;1012;p47"/>
          <p:cNvSpPr txBox="1"/>
          <p:nvPr/>
        </p:nvSpPr>
        <p:spPr>
          <a:xfrm>
            <a:off x="719925" y="2936328"/>
            <a:ext cx="2197800" cy="478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rgbClr val="2E2E2E"/>
                </a:solidFill>
                <a:latin typeface="Anybody"/>
                <a:ea typeface="Anybody"/>
                <a:cs typeface="Anybody"/>
                <a:sym typeface="Anybody"/>
              </a:rPr>
              <a:t>USA</a:t>
            </a:r>
            <a:endParaRPr sz="2000">
              <a:solidFill>
                <a:srgbClr val="2E2E2E"/>
              </a:solidFill>
              <a:latin typeface="Anybody"/>
              <a:ea typeface="Anybody"/>
              <a:cs typeface="Anybody"/>
              <a:sym typeface="Anybody"/>
            </a:endParaRPr>
          </a:p>
        </p:txBody>
      </p:sp>
      <p:sp>
        <p:nvSpPr>
          <p:cNvPr id="1013" name="Google Shape;1013;p47"/>
          <p:cNvSpPr txBox="1"/>
          <p:nvPr/>
        </p:nvSpPr>
        <p:spPr>
          <a:xfrm>
            <a:off x="719925" y="1902570"/>
            <a:ext cx="2197800" cy="634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chemeClr val="dk1"/>
                </a:solidFill>
                <a:latin typeface="Abel"/>
                <a:ea typeface="Abel"/>
                <a:cs typeface="Abel"/>
                <a:sym typeface="Abel"/>
              </a:rPr>
              <a:t>Jupiter </a:t>
            </a:r>
            <a:r>
              <a:rPr lang="en">
                <a:solidFill>
                  <a:schemeClr val="dk1"/>
                </a:solidFill>
                <a:latin typeface="Abel"/>
                <a:ea typeface="Abel"/>
                <a:cs typeface="Abel"/>
                <a:sym typeface="Abel"/>
              </a:rPr>
              <a:t>is the biggest planet in the Solar System</a:t>
            </a:r>
            <a:endParaRPr>
              <a:solidFill>
                <a:schemeClr val="dk1"/>
              </a:solidFill>
              <a:latin typeface="Abel"/>
              <a:ea typeface="Abel"/>
              <a:cs typeface="Abel"/>
              <a:sym typeface="Abel"/>
            </a:endParaRPr>
          </a:p>
        </p:txBody>
      </p:sp>
      <p:sp>
        <p:nvSpPr>
          <p:cNvPr id="1014" name="Google Shape;1014;p47"/>
          <p:cNvSpPr txBox="1"/>
          <p:nvPr/>
        </p:nvSpPr>
        <p:spPr>
          <a:xfrm>
            <a:off x="719925" y="1537275"/>
            <a:ext cx="2197800" cy="478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a:solidFill>
                  <a:srgbClr val="2E2E2E"/>
                </a:solidFill>
                <a:latin typeface="Anybody"/>
                <a:ea typeface="Anybody"/>
                <a:cs typeface="Anybody"/>
                <a:sym typeface="Anybody"/>
              </a:rPr>
              <a:t>Canada</a:t>
            </a:r>
            <a:endParaRPr sz="2000">
              <a:solidFill>
                <a:srgbClr val="2E2E2E"/>
              </a:solidFill>
              <a:latin typeface="Anybody"/>
              <a:ea typeface="Anybody"/>
              <a:cs typeface="Anybody"/>
              <a:sym typeface="Anybody"/>
            </a:endParaRPr>
          </a:p>
        </p:txBody>
      </p:sp>
      <p:cxnSp>
        <p:nvCxnSpPr>
          <p:cNvPr id="1015" name="Google Shape;1015;p47"/>
          <p:cNvCxnSpPr>
            <a:stCxn id="1014" idx="3"/>
          </p:cNvCxnSpPr>
          <p:nvPr/>
        </p:nvCxnSpPr>
        <p:spPr>
          <a:xfrm>
            <a:off x="2917725" y="1776525"/>
            <a:ext cx="702300" cy="2310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1016" name="Google Shape;1016;p47"/>
          <p:cNvCxnSpPr>
            <a:stCxn id="1012" idx="3"/>
          </p:cNvCxnSpPr>
          <p:nvPr/>
        </p:nvCxnSpPr>
        <p:spPr>
          <a:xfrm rot="10800000" flipH="1">
            <a:off x="2917725" y="2634078"/>
            <a:ext cx="898800" cy="5415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1017" name="Google Shape;1017;p47"/>
          <p:cNvCxnSpPr>
            <a:stCxn id="1008" idx="1"/>
          </p:cNvCxnSpPr>
          <p:nvPr/>
        </p:nvCxnSpPr>
        <p:spPr>
          <a:xfrm flipH="1">
            <a:off x="5169075" y="3175578"/>
            <a:ext cx="1057200" cy="2832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1018" name="Google Shape;1018;p47"/>
          <p:cNvCxnSpPr/>
          <p:nvPr/>
        </p:nvCxnSpPr>
        <p:spPr>
          <a:xfrm flipH="1">
            <a:off x="4315275" y="1776525"/>
            <a:ext cx="1911000" cy="1234200"/>
          </a:xfrm>
          <a:prstGeom prst="bentConnector3">
            <a:avLst>
              <a:gd name="adj1" fmla="val 50000"/>
            </a:avLst>
          </a:prstGeom>
          <a:noFill/>
          <a:ln w="9525" cap="flat" cmpd="sng">
            <a:solidFill>
              <a:schemeClr val="dk1"/>
            </a:solidFill>
            <a:prstDash val="solid"/>
            <a:round/>
            <a:headEnd type="none" w="med" len="med"/>
            <a:tailEnd type="diamond"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523" name="שחור">
            <a:extLst>
              <a:ext uri="{FF2B5EF4-FFF2-40B4-BE49-F238E27FC236}">
                <a16:creationId xmlns:a16="http://schemas.microsoft.com/office/drawing/2014/main" id="{4A8FA2BA-8E10-E0D9-3401-88BE168B3D0E}"/>
              </a:ext>
            </a:extLst>
          </p:cNvPr>
          <p:cNvSpPr/>
          <p:nvPr/>
        </p:nvSpPr>
        <p:spPr>
          <a:xfrm>
            <a:off x="3365071" y="1473133"/>
            <a:ext cx="289640" cy="217534"/>
          </a:xfrm>
          <a:prstGeom prst="star5">
            <a:avLst/>
          </a:prstGeom>
          <a:ln/>
        </p:spPr>
        <p:style>
          <a:lnRef idx="0">
            <a:schemeClr val="dk1"/>
          </a:lnRef>
          <a:fillRef idx="3">
            <a:schemeClr val="dk1"/>
          </a:fillRef>
          <a:effectRef idx="3">
            <a:schemeClr val="dk1"/>
          </a:effectRef>
          <a:fontRef idx="minor">
            <a:schemeClr val="lt1"/>
          </a:fontRef>
        </p:style>
        <p:txBody>
          <a:bodyPr rtlCol="1" anchor="ctr"/>
          <a:lstStyle/>
          <a:p>
            <a:pPr algn="ctr"/>
            <a:endParaRPr lang="he-IL" dirty="0"/>
          </a:p>
        </p:txBody>
      </p:sp>
      <p:sp>
        <p:nvSpPr>
          <p:cNvPr id="532" name="ירוק">
            <a:extLst>
              <a:ext uri="{FF2B5EF4-FFF2-40B4-BE49-F238E27FC236}">
                <a16:creationId xmlns:a16="http://schemas.microsoft.com/office/drawing/2014/main" id="{CBEAD2F7-6F71-C3D7-0E5C-EBF1DE1238E2}"/>
              </a:ext>
            </a:extLst>
          </p:cNvPr>
          <p:cNvSpPr/>
          <p:nvPr/>
        </p:nvSpPr>
        <p:spPr>
          <a:xfrm>
            <a:off x="3401451" y="1484411"/>
            <a:ext cx="289640" cy="217534"/>
          </a:xfrm>
          <a:prstGeom prst="star5">
            <a:avLst/>
          </a:prstGeom>
          <a:ln/>
          <a:effectLst>
            <a:outerShdw blurRad="50800" dist="38100" dir="2700000" algn="t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rtlCol="1" anchor="ctr"/>
          <a:lstStyle/>
          <a:p>
            <a:pPr algn="ctr"/>
            <a:endParaRPr lang="he-IL" dirty="0"/>
          </a:p>
        </p:txBody>
      </p:sp>
      <p:sp>
        <p:nvSpPr>
          <p:cNvPr id="520" name="אדום">
            <a:extLst>
              <a:ext uri="{FF2B5EF4-FFF2-40B4-BE49-F238E27FC236}">
                <a16:creationId xmlns:a16="http://schemas.microsoft.com/office/drawing/2014/main" id="{B252D686-09DA-4C91-5545-AED0F6C75785}"/>
              </a:ext>
            </a:extLst>
          </p:cNvPr>
          <p:cNvSpPr/>
          <p:nvPr/>
        </p:nvSpPr>
        <p:spPr>
          <a:xfrm>
            <a:off x="3408434" y="1484411"/>
            <a:ext cx="289640" cy="217534"/>
          </a:xfrm>
          <a:prstGeom prst="star5">
            <a:avLst/>
          </a:prstGeom>
          <a:effectLst>
            <a:outerShdw blurRad="50800" dist="38100" dir="2700000" algn="tl" rotWithShape="0">
              <a:prstClr val="black">
                <a:alpha val="40000"/>
              </a:prstClr>
            </a:outerShdw>
          </a:effectLst>
        </p:spPr>
        <p:style>
          <a:lnRef idx="0">
            <a:schemeClr val="accent3"/>
          </a:lnRef>
          <a:fillRef idx="3">
            <a:schemeClr val="accent3"/>
          </a:fillRef>
          <a:effectRef idx="3">
            <a:schemeClr val="accent3"/>
          </a:effectRef>
          <a:fontRef idx="minor">
            <a:schemeClr val="lt1"/>
          </a:fontRef>
        </p:style>
        <p:txBody>
          <a:bodyPr rtlCol="1" anchor="ctr"/>
          <a:lstStyle/>
          <a:p>
            <a:pPr algn="ctr"/>
            <a:endParaRPr lang="he-IL" dirty="0"/>
          </a:p>
        </p:txBody>
      </p:sp>
      <p:sp>
        <p:nvSpPr>
          <p:cNvPr id="522" name="סגול">
            <a:extLst>
              <a:ext uri="{FF2B5EF4-FFF2-40B4-BE49-F238E27FC236}">
                <a16:creationId xmlns:a16="http://schemas.microsoft.com/office/drawing/2014/main" id="{BD3D3A56-21CA-1F8E-347B-3A0A32B78B64}"/>
              </a:ext>
            </a:extLst>
          </p:cNvPr>
          <p:cNvSpPr/>
          <p:nvPr/>
        </p:nvSpPr>
        <p:spPr>
          <a:xfrm>
            <a:off x="3410674" y="1484411"/>
            <a:ext cx="289640" cy="217534"/>
          </a:xfrm>
          <a:prstGeom prst="star5">
            <a:avLst/>
          </a:prstGeom>
          <a:ln/>
          <a:effectLst>
            <a:outerShdw blurRad="50800" dist="38100" dir="2700000" algn="tl" rotWithShape="0">
              <a:prstClr val="black">
                <a:alpha val="40000"/>
              </a:prstClr>
            </a:outerShdw>
          </a:effectLst>
        </p:spPr>
        <p:style>
          <a:lnRef idx="0">
            <a:schemeClr val="accent2"/>
          </a:lnRef>
          <a:fillRef idx="3">
            <a:schemeClr val="accent2"/>
          </a:fillRef>
          <a:effectRef idx="3">
            <a:schemeClr val="accent2"/>
          </a:effectRef>
          <a:fontRef idx="minor">
            <a:schemeClr val="lt1"/>
          </a:fontRef>
        </p:style>
        <p:txBody>
          <a:bodyPr rtlCol="1" anchor="ctr"/>
          <a:lstStyle/>
          <a:p>
            <a:pPr algn="ctr"/>
            <a:endParaRPr lang="he-IL" dirty="0"/>
          </a:p>
        </p:txBody>
      </p:sp>
      <p:cxnSp>
        <p:nvCxnSpPr>
          <p:cNvPr id="580" name="Google Shape;580;p37"/>
          <p:cNvCxnSpPr>
            <a:cxnSpLocks/>
            <a:stCxn id="577" idx="3"/>
            <a:endCxn id="25" idx="0"/>
          </p:cNvCxnSpPr>
          <p:nvPr/>
        </p:nvCxnSpPr>
        <p:spPr>
          <a:xfrm>
            <a:off x="3692137" y="1581900"/>
            <a:ext cx="348163" cy="386898"/>
          </a:xfrm>
          <a:prstGeom prst="bentConnector2">
            <a:avLst/>
          </a:prstGeom>
          <a:ln>
            <a:headEnd type="none" w="med" len="med"/>
            <a:tailEnd type="arrow" w="med" len="med"/>
          </a:ln>
        </p:spPr>
        <p:style>
          <a:lnRef idx="2">
            <a:schemeClr val="dk1"/>
          </a:lnRef>
          <a:fillRef idx="0">
            <a:schemeClr val="dk1"/>
          </a:fillRef>
          <a:effectRef idx="1">
            <a:schemeClr val="dk1"/>
          </a:effectRef>
          <a:fontRef idx="minor">
            <a:schemeClr val="tx1"/>
          </a:fontRef>
        </p:style>
      </p:cxnSp>
      <p:cxnSp>
        <p:nvCxnSpPr>
          <p:cNvPr id="16" name="Google Shape;580;p37">
            <a:extLst>
              <a:ext uri="{FF2B5EF4-FFF2-40B4-BE49-F238E27FC236}">
                <a16:creationId xmlns:a16="http://schemas.microsoft.com/office/drawing/2014/main" id="{A8E41DC2-0CB3-35EE-9562-7610C9D0D2E5}"/>
              </a:ext>
            </a:extLst>
          </p:cNvPr>
          <p:cNvCxnSpPr>
            <a:cxnSpLocks/>
            <a:stCxn id="25" idx="1"/>
            <a:endCxn id="26" idx="0"/>
          </p:cNvCxnSpPr>
          <p:nvPr/>
        </p:nvCxnSpPr>
        <p:spPr>
          <a:xfrm rot="10800000" flipV="1">
            <a:off x="3010207" y="2267369"/>
            <a:ext cx="337602" cy="483177"/>
          </a:xfrm>
          <a:prstGeom prst="bentConnector2">
            <a:avLst/>
          </a:prstGeom>
          <a:ln>
            <a:headEnd type="none" w="med" len="med"/>
            <a:tailEnd type="arrow" w="med" len="med"/>
          </a:ln>
        </p:spPr>
        <p:style>
          <a:lnRef idx="2">
            <a:schemeClr val="dk1"/>
          </a:lnRef>
          <a:fillRef idx="0">
            <a:schemeClr val="dk1"/>
          </a:fillRef>
          <a:effectRef idx="1">
            <a:schemeClr val="dk1"/>
          </a:effectRef>
          <a:fontRef idx="minor">
            <a:schemeClr val="tx1"/>
          </a:fontRef>
        </p:style>
      </p:cxnSp>
      <p:cxnSp>
        <p:nvCxnSpPr>
          <p:cNvPr id="19" name="Google Shape;580;p37">
            <a:extLst>
              <a:ext uri="{FF2B5EF4-FFF2-40B4-BE49-F238E27FC236}">
                <a16:creationId xmlns:a16="http://schemas.microsoft.com/office/drawing/2014/main" id="{24CD1E33-ECC7-E021-E5B3-CF329CBB9FB5}"/>
              </a:ext>
            </a:extLst>
          </p:cNvPr>
          <p:cNvCxnSpPr>
            <a:cxnSpLocks/>
            <a:stCxn id="27" idx="2"/>
            <a:endCxn id="28" idx="0"/>
          </p:cNvCxnSpPr>
          <p:nvPr/>
        </p:nvCxnSpPr>
        <p:spPr>
          <a:xfrm rot="16200000" flipH="1">
            <a:off x="4905520" y="3501419"/>
            <a:ext cx="427678" cy="4"/>
          </a:xfrm>
          <a:prstGeom prst="bentConnector3">
            <a:avLst>
              <a:gd name="adj1" fmla="val 50000"/>
            </a:avLst>
          </a:prstGeom>
          <a:ln>
            <a:headEnd type="none" w="med" len="med"/>
            <a:tailEnd type="arrow" w="med" len="med"/>
          </a:ln>
        </p:spPr>
        <p:style>
          <a:lnRef idx="2">
            <a:schemeClr val="dk1"/>
          </a:lnRef>
          <a:fillRef idx="0">
            <a:schemeClr val="dk1"/>
          </a:fillRef>
          <a:effectRef idx="1">
            <a:schemeClr val="dk1"/>
          </a:effectRef>
          <a:fontRef idx="minor">
            <a:schemeClr val="tx1"/>
          </a:fontRef>
        </p:style>
      </p:cxnSp>
      <p:sp>
        <p:nvSpPr>
          <p:cNvPr id="568" name="Google Shape;568;p37"/>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Props </a:t>
            </a:r>
            <a:r>
              <a:rPr lang="en" dirty="0"/>
              <a:t>Fashion</a:t>
            </a:r>
            <a:endParaRPr dirty="0"/>
          </a:p>
        </p:txBody>
      </p:sp>
      <p:sp>
        <p:nvSpPr>
          <p:cNvPr id="569" name="Google Shape;569;p37">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7">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7">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7">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573" name="Google Shape;573;p37">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574" name="Google Shape;574;p37">
            <a:hlinkClick r:id="rId3"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575" name="Google Shape;575;p37">
            <a:hlinkClick r:id="rId4"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577" name="Google Shape;577;p37"/>
          <p:cNvSpPr/>
          <p:nvPr/>
        </p:nvSpPr>
        <p:spPr>
          <a:xfrm>
            <a:off x="2307157" y="1305126"/>
            <a:ext cx="1384980" cy="553548"/>
          </a:xfrm>
          <a:prstGeom prst="roundRect">
            <a:avLst>
              <a:gd name="adj" fmla="val 16667"/>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t>A</a:t>
            </a:r>
            <a:endParaRPr dirty="0"/>
          </a:p>
        </p:txBody>
      </p:sp>
      <p:sp>
        <p:nvSpPr>
          <p:cNvPr id="576" name="Google Shape;576;p37">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77;p37">
            <a:extLst>
              <a:ext uri="{FF2B5EF4-FFF2-40B4-BE49-F238E27FC236}">
                <a16:creationId xmlns:a16="http://schemas.microsoft.com/office/drawing/2014/main" id="{821BA4EC-FC3D-085F-25E9-D9DDF8E10641}"/>
              </a:ext>
            </a:extLst>
          </p:cNvPr>
          <p:cNvSpPr/>
          <p:nvPr/>
        </p:nvSpPr>
        <p:spPr>
          <a:xfrm>
            <a:off x="3347809" y="1968798"/>
            <a:ext cx="1384981" cy="597144"/>
          </a:xfrm>
          <a:prstGeom prst="roundRect">
            <a:avLst>
              <a:gd name="adj" fmla="val 16667"/>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t>B </a:t>
            </a:r>
            <a:endParaRPr dirty="0"/>
          </a:p>
        </p:txBody>
      </p:sp>
      <p:sp>
        <p:nvSpPr>
          <p:cNvPr id="26" name="Google Shape;577;p37">
            <a:extLst>
              <a:ext uri="{FF2B5EF4-FFF2-40B4-BE49-F238E27FC236}">
                <a16:creationId xmlns:a16="http://schemas.microsoft.com/office/drawing/2014/main" id="{C029F482-2FEA-7100-4C56-43B9364237DB}"/>
              </a:ext>
            </a:extLst>
          </p:cNvPr>
          <p:cNvSpPr/>
          <p:nvPr/>
        </p:nvSpPr>
        <p:spPr>
          <a:xfrm>
            <a:off x="2307157" y="2750547"/>
            <a:ext cx="1406100" cy="553548"/>
          </a:xfrm>
          <a:prstGeom prst="roundRect">
            <a:avLst>
              <a:gd name="adj" fmla="val 16667"/>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t>C </a:t>
            </a:r>
            <a:endParaRPr dirty="0"/>
          </a:p>
        </p:txBody>
      </p:sp>
      <p:sp>
        <p:nvSpPr>
          <p:cNvPr id="27" name="Google Shape;577;p37">
            <a:extLst>
              <a:ext uri="{FF2B5EF4-FFF2-40B4-BE49-F238E27FC236}">
                <a16:creationId xmlns:a16="http://schemas.microsoft.com/office/drawing/2014/main" id="{93FD7D3E-25AE-086C-9893-CC80ECD1D73D}"/>
              </a:ext>
            </a:extLst>
          </p:cNvPr>
          <p:cNvSpPr/>
          <p:nvPr/>
        </p:nvSpPr>
        <p:spPr>
          <a:xfrm>
            <a:off x="4416307" y="2732583"/>
            <a:ext cx="1406100" cy="554999"/>
          </a:xfrm>
          <a:prstGeom prst="roundRect">
            <a:avLst>
              <a:gd name="adj" fmla="val 16667"/>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t>D </a:t>
            </a:r>
            <a:endParaRPr dirty="0"/>
          </a:p>
        </p:txBody>
      </p:sp>
      <p:sp>
        <p:nvSpPr>
          <p:cNvPr id="28" name="Google Shape;577;p37">
            <a:extLst>
              <a:ext uri="{FF2B5EF4-FFF2-40B4-BE49-F238E27FC236}">
                <a16:creationId xmlns:a16="http://schemas.microsoft.com/office/drawing/2014/main" id="{DC5438F8-11E9-4FD8-555D-F55CEDCBB062}"/>
              </a:ext>
            </a:extLst>
          </p:cNvPr>
          <p:cNvSpPr/>
          <p:nvPr/>
        </p:nvSpPr>
        <p:spPr>
          <a:xfrm>
            <a:off x="4416311" y="3715260"/>
            <a:ext cx="1406100" cy="555000"/>
          </a:xfrm>
          <a:prstGeom prst="roundRect">
            <a:avLst>
              <a:gd name="adj" fmla="val 16667"/>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t>E </a:t>
            </a:r>
            <a:endParaRPr dirty="0"/>
          </a:p>
        </p:txBody>
      </p:sp>
      <p:sp>
        <p:nvSpPr>
          <p:cNvPr id="549" name="בועת דיבור: מלבן עם פינות מעוגלות 548">
            <a:extLst>
              <a:ext uri="{FF2B5EF4-FFF2-40B4-BE49-F238E27FC236}">
                <a16:creationId xmlns:a16="http://schemas.microsoft.com/office/drawing/2014/main" id="{BFE7CBE3-51C6-6392-B960-1D34260E5E8D}"/>
              </a:ext>
            </a:extLst>
          </p:cNvPr>
          <p:cNvSpPr/>
          <p:nvPr/>
        </p:nvSpPr>
        <p:spPr>
          <a:xfrm>
            <a:off x="6030463" y="2750547"/>
            <a:ext cx="1666938" cy="998496"/>
          </a:xfrm>
          <a:prstGeom prst="wedgeRoundRectCallout">
            <a:avLst>
              <a:gd name="adj1" fmla="val -49767"/>
              <a:gd name="adj2" fmla="val 76563"/>
              <a:gd name="adj3" fmla="val 16667"/>
            </a:avLst>
          </a:prstGeom>
        </p:spPr>
        <p:style>
          <a:lnRef idx="1">
            <a:schemeClr val="accent3"/>
          </a:lnRef>
          <a:fillRef idx="2">
            <a:schemeClr val="accent3"/>
          </a:fillRef>
          <a:effectRef idx="1">
            <a:schemeClr val="accent3"/>
          </a:effectRef>
          <a:fontRef idx="minor">
            <a:schemeClr val="dk1"/>
          </a:fontRef>
        </p:style>
        <p:txBody>
          <a:bodyPr rtlCol="1" anchor="ctr"/>
          <a:lstStyle/>
          <a:p>
            <a:pPr algn="ctr"/>
            <a:r>
              <a:rPr lang="en-US" dirty="0"/>
              <a:t>Provide me the language and username</a:t>
            </a:r>
            <a:endParaRPr lang="he-IL" dirty="0"/>
          </a:p>
        </p:txBody>
      </p:sp>
      <p:sp>
        <p:nvSpPr>
          <p:cNvPr id="550" name="בועת דיבור: מלבן עם פינות מעוגלות 549">
            <a:extLst>
              <a:ext uri="{FF2B5EF4-FFF2-40B4-BE49-F238E27FC236}">
                <a16:creationId xmlns:a16="http://schemas.microsoft.com/office/drawing/2014/main" id="{1599FD0C-7A7D-1886-F95A-2438CB45E9DB}"/>
              </a:ext>
            </a:extLst>
          </p:cNvPr>
          <p:cNvSpPr/>
          <p:nvPr/>
        </p:nvSpPr>
        <p:spPr>
          <a:xfrm>
            <a:off x="795954" y="2128759"/>
            <a:ext cx="1323124" cy="747087"/>
          </a:xfrm>
          <a:prstGeom prst="wedgeRoundRectCallout">
            <a:avLst>
              <a:gd name="adj1" fmla="val 56622"/>
              <a:gd name="adj2" fmla="val 82215"/>
              <a:gd name="adj3" fmla="val 16667"/>
            </a:avLst>
          </a:prstGeom>
        </p:spPr>
        <p:style>
          <a:lnRef idx="1">
            <a:schemeClr val="accent3"/>
          </a:lnRef>
          <a:fillRef idx="2">
            <a:schemeClr val="accent3"/>
          </a:fillRef>
          <a:effectRef idx="1">
            <a:schemeClr val="accent3"/>
          </a:effectRef>
          <a:fontRef idx="minor">
            <a:schemeClr val="dk1"/>
          </a:fontRef>
        </p:style>
        <p:txBody>
          <a:bodyPr rtlCol="1" anchor="ctr"/>
          <a:lstStyle/>
          <a:p>
            <a:pPr algn="ctr"/>
            <a:r>
              <a:rPr lang="en-US" sz="1200" dirty="0"/>
              <a:t>Provide me the language and let me change the username</a:t>
            </a:r>
            <a:endParaRPr lang="he-IL" sz="1200" dirty="0"/>
          </a:p>
        </p:txBody>
      </p:sp>
      <p:pic>
        <p:nvPicPr>
          <p:cNvPr id="9" name="תמונה 8">
            <a:extLst>
              <a:ext uri="{FF2B5EF4-FFF2-40B4-BE49-F238E27FC236}">
                <a16:creationId xmlns:a16="http://schemas.microsoft.com/office/drawing/2014/main" id="{19279FFB-4970-E48A-905C-7DDF89F9F263}"/>
              </a:ext>
            </a:extLst>
          </p:cNvPr>
          <p:cNvPicPr>
            <a:picLocks noChangeAspect="1"/>
          </p:cNvPicPr>
          <p:nvPr/>
        </p:nvPicPr>
        <p:blipFill>
          <a:blip r:embed="rId5"/>
          <a:stretch>
            <a:fillRect/>
          </a:stretch>
        </p:blipFill>
        <p:spPr>
          <a:xfrm>
            <a:off x="5267033" y="1342306"/>
            <a:ext cx="2018688" cy="483740"/>
          </a:xfrm>
          <a:prstGeom prst="rect">
            <a:avLst/>
          </a:prstGeom>
        </p:spPr>
      </p:pic>
      <p:cxnSp>
        <p:nvCxnSpPr>
          <p:cNvPr id="12" name="מחבר: מרפקי 11">
            <a:extLst>
              <a:ext uri="{FF2B5EF4-FFF2-40B4-BE49-F238E27FC236}">
                <a16:creationId xmlns:a16="http://schemas.microsoft.com/office/drawing/2014/main" id="{E856B738-AC56-1AFF-731B-DE26AE91C919}"/>
              </a:ext>
            </a:extLst>
          </p:cNvPr>
          <p:cNvCxnSpPr>
            <a:cxnSpLocks/>
            <a:stCxn id="9" idx="1"/>
            <a:endCxn id="577" idx="3"/>
          </p:cNvCxnSpPr>
          <p:nvPr/>
        </p:nvCxnSpPr>
        <p:spPr>
          <a:xfrm rot="10800000">
            <a:off x="3692137" y="1581900"/>
            <a:ext cx="1574896" cy="2276"/>
          </a:xfrm>
          <a:prstGeom prst="bentConnector3">
            <a:avLst>
              <a:gd name="adj1" fmla="val 50000"/>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5" name="Google Shape;580;p37">
            <a:extLst>
              <a:ext uri="{FF2B5EF4-FFF2-40B4-BE49-F238E27FC236}">
                <a16:creationId xmlns:a16="http://schemas.microsoft.com/office/drawing/2014/main" id="{1806A24B-6799-9B3D-8465-9D0557E3B089}"/>
              </a:ext>
            </a:extLst>
          </p:cNvPr>
          <p:cNvCxnSpPr>
            <a:cxnSpLocks/>
            <a:stCxn id="25" idx="3"/>
            <a:endCxn id="27" idx="0"/>
          </p:cNvCxnSpPr>
          <p:nvPr/>
        </p:nvCxnSpPr>
        <p:spPr>
          <a:xfrm>
            <a:off x="4732790" y="2267370"/>
            <a:ext cx="386567" cy="465213"/>
          </a:xfrm>
          <a:prstGeom prst="bentConnector2">
            <a:avLst/>
          </a:prstGeom>
          <a:ln>
            <a:headEnd type="none" w="med" len="med"/>
            <a:tailEnd type="arrow" w="med" len="med"/>
          </a:ln>
        </p:spPr>
        <p:style>
          <a:lnRef idx="2">
            <a:schemeClr val="dk1"/>
          </a:lnRef>
          <a:fillRef idx="0">
            <a:schemeClr val="dk1"/>
          </a:fillRef>
          <a:effectRef idx="1">
            <a:schemeClr val="dk1"/>
          </a:effectRef>
          <a:fontRef idx="minor">
            <a:schemeClr val="tx1"/>
          </a:fontRef>
        </p:style>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arn(inVertical)">
                                      <p:cBhvr>
                                        <p:cTn id="7" dur="500"/>
                                        <p:tgtEl>
                                          <p:spTgt spid="16"/>
                                        </p:tgtEl>
                                      </p:cBhvr>
                                    </p:animEffect>
                                  </p:childTnLst>
                                </p:cTn>
                              </p:par>
                              <p:par>
                                <p:cTn id="8" presetID="16" presetClass="entr" presetSubtype="21" fill="hold" nodeType="withEffect">
                                  <p:stCondLst>
                                    <p:cond delay="0"/>
                                  </p:stCondLst>
                                  <p:childTnLst>
                                    <p:set>
                                      <p:cBhvr>
                                        <p:cTn id="9" dur="1" fill="hold">
                                          <p:stCondLst>
                                            <p:cond delay="0"/>
                                          </p:stCondLst>
                                        </p:cTn>
                                        <p:tgtEl>
                                          <p:spTgt spid="580"/>
                                        </p:tgtEl>
                                        <p:attrNameLst>
                                          <p:attrName>style.visibility</p:attrName>
                                        </p:attrNameLst>
                                      </p:cBhvr>
                                      <p:to>
                                        <p:strVal val="visible"/>
                                      </p:to>
                                    </p:set>
                                    <p:animEffect transition="in" filter="barn(inVertical)">
                                      <p:cBhvr>
                                        <p:cTn id="10" dur="500"/>
                                        <p:tgtEl>
                                          <p:spTgt spid="580"/>
                                        </p:tgtEl>
                                      </p:cBhvr>
                                    </p:animEffect>
                                  </p:childTnLst>
                                </p:cTn>
                              </p:par>
                              <p:par>
                                <p:cTn id="11" presetID="16" presetClass="entr" presetSubtype="21" fill="hold" nodeType="withEffect">
                                  <p:stCondLst>
                                    <p:cond delay="0"/>
                                  </p:stCondLst>
                                  <p:childTnLst>
                                    <p:set>
                                      <p:cBhvr>
                                        <p:cTn id="12" dur="1" fill="hold">
                                          <p:stCondLst>
                                            <p:cond delay="0"/>
                                          </p:stCondLst>
                                        </p:cTn>
                                        <p:tgtEl>
                                          <p:spTgt spid="45"/>
                                        </p:tgtEl>
                                        <p:attrNameLst>
                                          <p:attrName>style.visibility</p:attrName>
                                        </p:attrNameLst>
                                      </p:cBhvr>
                                      <p:to>
                                        <p:strVal val="visible"/>
                                      </p:to>
                                    </p:set>
                                    <p:animEffect transition="in" filter="barn(inVertical)">
                                      <p:cBhvr>
                                        <p:cTn id="13" dur="500"/>
                                        <p:tgtEl>
                                          <p:spTgt spid="45"/>
                                        </p:tgtEl>
                                      </p:cBhvr>
                                    </p:animEffect>
                                  </p:childTnLst>
                                </p:cTn>
                              </p:par>
                              <p:par>
                                <p:cTn id="14" presetID="16" presetClass="entr" presetSubtype="21" fill="hold"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barn(inVertical)">
                                      <p:cBhvr>
                                        <p:cTn id="16" dur="500"/>
                                        <p:tgtEl>
                                          <p:spTgt spid="19"/>
                                        </p:tgtEl>
                                      </p:cBhvr>
                                    </p:animEffect>
                                  </p:childTnLst>
                                </p:cTn>
                              </p:par>
                              <p:par>
                                <p:cTn id="17" presetID="1" presetClass="entr" presetSubtype="0" fill="hold" grpId="2" nodeType="withEffect">
                                  <p:stCondLst>
                                    <p:cond delay="0"/>
                                  </p:stCondLst>
                                  <p:childTnLst>
                                    <p:set>
                                      <p:cBhvr>
                                        <p:cTn id="18" dur="1" fill="hold">
                                          <p:stCondLst>
                                            <p:cond delay="0"/>
                                          </p:stCondLst>
                                        </p:cTn>
                                        <p:tgtEl>
                                          <p:spTgt spid="520"/>
                                        </p:tgtEl>
                                        <p:attrNameLst>
                                          <p:attrName>style.visibility</p:attrName>
                                        </p:attrNameLst>
                                      </p:cBhvr>
                                      <p:to>
                                        <p:strVal val="visible"/>
                                      </p:to>
                                    </p:set>
                                  </p:childTnLst>
                                </p:cTn>
                              </p:par>
                              <p:par>
                                <p:cTn id="19" presetID="1" presetClass="entr" presetSubtype="0" fill="hold" grpId="2" nodeType="withEffect">
                                  <p:stCondLst>
                                    <p:cond delay="0"/>
                                  </p:stCondLst>
                                  <p:childTnLst>
                                    <p:set>
                                      <p:cBhvr>
                                        <p:cTn id="20" dur="1" fill="hold">
                                          <p:stCondLst>
                                            <p:cond delay="0"/>
                                          </p:stCondLst>
                                        </p:cTn>
                                        <p:tgtEl>
                                          <p:spTgt spid="532"/>
                                        </p:tgtEl>
                                        <p:attrNameLst>
                                          <p:attrName>style.visibility</p:attrName>
                                        </p:attrNameLst>
                                      </p:cBhvr>
                                      <p:to>
                                        <p:strVal val="visible"/>
                                      </p:to>
                                    </p:set>
                                  </p:childTnLst>
                                </p:cTn>
                              </p:par>
                              <p:par>
                                <p:cTn id="21" presetID="1" presetClass="entr" presetSubtype="0" fill="hold" grpId="2" nodeType="withEffect">
                                  <p:stCondLst>
                                    <p:cond delay="0"/>
                                  </p:stCondLst>
                                  <p:childTnLst>
                                    <p:set>
                                      <p:cBhvr>
                                        <p:cTn id="22" dur="1" fill="hold">
                                          <p:stCondLst>
                                            <p:cond delay="0"/>
                                          </p:stCondLst>
                                        </p:cTn>
                                        <p:tgtEl>
                                          <p:spTgt spid="523"/>
                                        </p:tgtEl>
                                        <p:attrNameLst>
                                          <p:attrName>style.visibility</p:attrName>
                                        </p:attrNameLst>
                                      </p:cBhvr>
                                      <p:to>
                                        <p:strVal val="visible"/>
                                      </p:to>
                                    </p:set>
                                  </p:childTnLst>
                                </p:cTn>
                              </p:par>
                              <p:par>
                                <p:cTn id="23" presetID="1" presetClass="entr" presetSubtype="0" fill="hold" grpId="2" nodeType="withEffect">
                                  <p:stCondLst>
                                    <p:cond delay="0"/>
                                  </p:stCondLst>
                                  <p:childTnLst>
                                    <p:set>
                                      <p:cBhvr>
                                        <p:cTn id="24" dur="1" fill="hold">
                                          <p:stCondLst>
                                            <p:cond delay="0"/>
                                          </p:stCondLst>
                                        </p:cTn>
                                        <p:tgtEl>
                                          <p:spTgt spid="52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0" presetClass="path" presetSubtype="0" accel="50000" decel="50000" fill="hold" grpId="0" nodeType="clickEffect">
                                  <p:stCondLst>
                                    <p:cond delay="0"/>
                                  </p:stCondLst>
                                  <p:childTnLst>
                                    <p:animMotion origin="layout" path="M -1.66667E-6 2.09877E-6 L 0.05452 2.09877E-6 C 0.05417 0.04568 0.05399 0.09136 0.05399 0.13734 " pathEditMode="relative" rAng="0" ptsTypes="AAA">
                                      <p:cBhvr>
                                        <p:cTn id="28" dur="2000" fill="hold"/>
                                        <p:tgtEl>
                                          <p:spTgt spid="520"/>
                                        </p:tgtEl>
                                        <p:attrNameLst>
                                          <p:attrName>ppt_x</p:attrName>
                                          <p:attrName>ppt_y</p:attrName>
                                        </p:attrNameLst>
                                      </p:cBhvr>
                                      <p:rCtr x="2726" y="6852"/>
                                    </p:animMotion>
                                  </p:childTnLst>
                                </p:cTn>
                              </p:par>
                              <p:par>
                                <p:cTn id="29" presetID="0" presetClass="path" presetSubtype="0" accel="50000" decel="50000" fill="hold" grpId="0" nodeType="withEffect">
                                  <p:stCondLst>
                                    <p:cond delay="500"/>
                                  </p:stCondLst>
                                  <p:childTnLst>
                                    <p:animMotion origin="layout" path="M 2.77778E-6 2.09877E-6 L 0.05521 2.09877E-6 C 0.05486 0.04568 0.05468 0.09136 0.05468 0.13734 " pathEditMode="relative" rAng="0" ptsTypes="AAA">
                                      <p:cBhvr>
                                        <p:cTn id="30" dur="2000" fill="hold"/>
                                        <p:tgtEl>
                                          <p:spTgt spid="532"/>
                                        </p:tgtEl>
                                        <p:attrNameLst>
                                          <p:attrName>ppt_x</p:attrName>
                                          <p:attrName>ppt_y</p:attrName>
                                        </p:attrNameLst>
                                      </p:cBhvr>
                                      <p:rCtr x="2760" y="6852"/>
                                    </p:animMotion>
                                  </p:childTnLst>
                                </p:cTn>
                              </p:par>
                              <p:par>
                                <p:cTn id="31" presetID="0" presetClass="path" presetSubtype="0" accel="50000" decel="50000" fill="hold" grpId="0" nodeType="withEffect">
                                  <p:stCondLst>
                                    <p:cond delay="900"/>
                                  </p:stCondLst>
                                  <p:childTnLst>
                                    <p:animMotion origin="layout" path="M -4.16667E-6 2.59259E-6 L 0.05816 -0.00432 L 0.05816 0.13333 " pathEditMode="relative" rAng="0" ptsTypes="AAA">
                                      <p:cBhvr>
                                        <p:cTn id="32" dur="2000" fill="hold"/>
                                        <p:tgtEl>
                                          <p:spTgt spid="523"/>
                                        </p:tgtEl>
                                        <p:attrNameLst>
                                          <p:attrName>ppt_x</p:attrName>
                                          <p:attrName>ppt_y</p:attrName>
                                        </p:attrNameLst>
                                      </p:cBhvr>
                                      <p:rCtr x="2899" y="6451"/>
                                    </p:animMotion>
                                  </p:childTnLst>
                                </p:cTn>
                              </p:par>
                              <p:par>
                                <p:cTn id="33" presetID="0" presetClass="path" presetSubtype="0" accel="50000" decel="50000" fill="hold" grpId="0" nodeType="withEffect">
                                  <p:stCondLst>
                                    <p:cond delay="1500"/>
                                  </p:stCondLst>
                                  <p:childTnLst>
                                    <p:animMotion origin="layout" path="M 4.72222E-6 2.09877E-6 L 0.05191 2.09877E-6 C 0.05138 0.04568 0.05138 0.09136 0.05121 0.13734 " pathEditMode="relative" rAng="0" ptsTypes="AAA">
                                      <p:cBhvr>
                                        <p:cTn id="34" dur="2000" fill="hold"/>
                                        <p:tgtEl>
                                          <p:spTgt spid="522"/>
                                        </p:tgtEl>
                                        <p:attrNameLst>
                                          <p:attrName>ppt_x</p:attrName>
                                          <p:attrName>ppt_y</p:attrName>
                                        </p:attrNameLst>
                                      </p:cBhvr>
                                      <p:rCtr x="2587" y="6852"/>
                                    </p:animMotion>
                                  </p:childTnLst>
                                </p:cTn>
                              </p:par>
                            </p:childTnLst>
                          </p:cTn>
                        </p:par>
                        <p:par>
                          <p:cTn id="35" fill="hold">
                            <p:stCondLst>
                              <p:cond delay="3500"/>
                            </p:stCondLst>
                            <p:childTnLst>
                              <p:par>
                                <p:cTn id="36" presetID="0" presetClass="path" presetSubtype="0" accel="50000" decel="50000" fill="hold" grpId="1" nodeType="afterEffect">
                                  <p:stCondLst>
                                    <p:cond delay="0"/>
                                  </p:stCondLst>
                                  <p:childTnLst>
                                    <p:animMotion origin="layout" path="M -0.01007 0.13333 L -0.05937 0.12994 L -0.05885 0.27315 " pathEditMode="relative" rAng="0" ptsTypes="AAA">
                                      <p:cBhvr>
                                        <p:cTn id="37" dur="2000" fill="hold"/>
                                        <p:tgtEl>
                                          <p:spTgt spid="520"/>
                                        </p:tgtEl>
                                        <p:attrNameLst>
                                          <p:attrName>ppt_x</p:attrName>
                                          <p:attrName>ppt_y</p:attrName>
                                        </p:attrNameLst>
                                      </p:cBhvr>
                                      <p:rCtr x="-2465" y="6821"/>
                                    </p:animMotion>
                                  </p:childTnLst>
                                </p:cTn>
                              </p:par>
                              <p:par>
                                <p:cTn id="38" presetID="0" presetClass="path" presetSubtype="0" accel="50000" decel="50000" fill="hold" grpId="1" nodeType="withEffect">
                                  <p:stCondLst>
                                    <p:cond delay="1500"/>
                                  </p:stCondLst>
                                  <p:childTnLst>
                                    <p:animMotion origin="layout" path="M -0.01025 0.13457 L -0.05955 0.13117 L -0.05903 0.27438 " pathEditMode="relative" rAng="0" ptsTypes="AAA">
                                      <p:cBhvr>
                                        <p:cTn id="39" dur="2000" fill="hold"/>
                                        <p:tgtEl>
                                          <p:spTgt spid="522"/>
                                        </p:tgtEl>
                                        <p:attrNameLst>
                                          <p:attrName>ppt_x</p:attrName>
                                          <p:attrName>ppt_y</p:attrName>
                                        </p:attrNameLst>
                                      </p:cBhvr>
                                      <p:rCtr x="-2465" y="6821"/>
                                    </p:animMotion>
                                  </p:childTnLst>
                                </p:cTn>
                              </p:par>
                              <p:par>
                                <p:cTn id="40" presetID="0" presetClass="path" presetSubtype="0" accel="50000" decel="50000" fill="hold" grpId="1" nodeType="withEffect">
                                  <p:stCondLst>
                                    <p:cond delay="0"/>
                                  </p:stCondLst>
                                  <p:childTnLst>
                                    <p:animMotion origin="layout" path="M 0.1184 0.13333 L 0.17378 0.13673 L 0.17378 0.48889 " pathEditMode="relative" rAng="0" ptsTypes="AAA">
                                      <p:cBhvr>
                                        <p:cTn id="41" dur="2000" fill="hold"/>
                                        <p:tgtEl>
                                          <p:spTgt spid="532"/>
                                        </p:tgtEl>
                                        <p:attrNameLst>
                                          <p:attrName>ppt_x</p:attrName>
                                          <p:attrName>ppt_y</p:attrName>
                                        </p:attrNameLst>
                                      </p:cBhvr>
                                      <p:rCtr x="2760" y="17778"/>
                                    </p:animMotion>
                                  </p:childTnLst>
                                </p:cTn>
                              </p:par>
                              <p:par>
                                <p:cTn id="42" presetID="0" presetClass="path" presetSubtype="0" accel="50000" decel="50000" fill="hold" grpId="1" nodeType="withEffect">
                                  <p:stCondLst>
                                    <p:cond delay="1500"/>
                                  </p:stCondLst>
                                  <p:childTnLst>
                                    <p:animMotion origin="layout" path="M 0.11841 0.13333 L 0.17379 0.13673 L 0.17379 0.48889 " pathEditMode="relative" rAng="0" ptsTypes="AAA">
                                      <p:cBhvr>
                                        <p:cTn id="43" dur="2000" fill="hold"/>
                                        <p:tgtEl>
                                          <p:spTgt spid="523"/>
                                        </p:tgtEl>
                                        <p:attrNameLst>
                                          <p:attrName>ppt_x</p:attrName>
                                          <p:attrName>ppt_y</p:attrName>
                                        </p:attrNameLst>
                                      </p:cBhvr>
                                      <p:rCtr x="2760" y="17778"/>
                                    </p:animMotion>
                                  </p:childTnLst>
                                </p:cTn>
                              </p:par>
                            </p:childTnLst>
                          </p:cTn>
                        </p:par>
                        <p:par>
                          <p:cTn id="44" fill="hold">
                            <p:stCondLst>
                              <p:cond delay="7000"/>
                            </p:stCondLst>
                            <p:childTnLst>
                              <p:par>
                                <p:cTn id="45" presetID="32" presetClass="emph" presetSubtype="0" fill="hold" grpId="0" nodeType="afterEffect">
                                  <p:stCondLst>
                                    <p:cond delay="0"/>
                                  </p:stCondLst>
                                  <p:childTnLst>
                                    <p:animRot by="120000">
                                      <p:cBhvr>
                                        <p:cTn id="46" dur="100" fill="hold">
                                          <p:stCondLst>
                                            <p:cond delay="0"/>
                                          </p:stCondLst>
                                        </p:cTn>
                                        <p:tgtEl>
                                          <p:spTgt spid="26"/>
                                        </p:tgtEl>
                                        <p:attrNameLst>
                                          <p:attrName>r</p:attrName>
                                        </p:attrNameLst>
                                      </p:cBhvr>
                                    </p:animRot>
                                    <p:animRot by="-240000">
                                      <p:cBhvr>
                                        <p:cTn id="47" dur="200" fill="hold">
                                          <p:stCondLst>
                                            <p:cond delay="200"/>
                                          </p:stCondLst>
                                        </p:cTn>
                                        <p:tgtEl>
                                          <p:spTgt spid="26"/>
                                        </p:tgtEl>
                                        <p:attrNameLst>
                                          <p:attrName>r</p:attrName>
                                        </p:attrNameLst>
                                      </p:cBhvr>
                                    </p:animRot>
                                    <p:animRot by="240000">
                                      <p:cBhvr>
                                        <p:cTn id="48" dur="200" fill="hold">
                                          <p:stCondLst>
                                            <p:cond delay="400"/>
                                          </p:stCondLst>
                                        </p:cTn>
                                        <p:tgtEl>
                                          <p:spTgt spid="26"/>
                                        </p:tgtEl>
                                        <p:attrNameLst>
                                          <p:attrName>r</p:attrName>
                                        </p:attrNameLst>
                                      </p:cBhvr>
                                    </p:animRot>
                                    <p:animRot by="-240000">
                                      <p:cBhvr>
                                        <p:cTn id="49" dur="200" fill="hold">
                                          <p:stCondLst>
                                            <p:cond delay="600"/>
                                          </p:stCondLst>
                                        </p:cTn>
                                        <p:tgtEl>
                                          <p:spTgt spid="26"/>
                                        </p:tgtEl>
                                        <p:attrNameLst>
                                          <p:attrName>r</p:attrName>
                                        </p:attrNameLst>
                                      </p:cBhvr>
                                    </p:animRot>
                                    <p:animRot by="120000">
                                      <p:cBhvr>
                                        <p:cTn id="50" dur="200" fill="hold">
                                          <p:stCondLst>
                                            <p:cond delay="800"/>
                                          </p:stCondLst>
                                        </p:cTn>
                                        <p:tgtEl>
                                          <p:spTgt spid="26"/>
                                        </p:tgtEl>
                                        <p:attrNameLst>
                                          <p:attrName>r</p:attrName>
                                        </p:attrNameLst>
                                      </p:cBhvr>
                                    </p:animRot>
                                  </p:childTnLst>
                                </p:cTn>
                              </p:par>
                              <p:par>
                                <p:cTn id="51" presetID="32" presetClass="emph" presetSubtype="0" fill="hold" grpId="0" nodeType="withEffect">
                                  <p:stCondLst>
                                    <p:cond delay="0"/>
                                  </p:stCondLst>
                                  <p:childTnLst>
                                    <p:animRot by="120000">
                                      <p:cBhvr>
                                        <p:cTn id="52" dur="100" fill="hold">
                                          <p:stCondLst>
                                            <p:cond delay="0"/>
                                          </p:stCondLst>
                                        </p:cTn>
                                        <p:tgtEl>
                                          <p:spTgt spid="28"/>
                                        </p:tgtEl>
                                        <p:attrNameLst>
                                          <p:attrName>r</p:attrName>
                                        </p:attrNameLst>
                                      </p:cBhvr>
                                    </p:animRot>
                                    <p:animRot by="-240000">
                                      <p:cBhvr>
                                        <p:cTn id="53" dur="200" fill="hold">
                                          <p:stCondLst>
                                            <p:cond delay="200"/>
                                          </p:stCondLst>
                                        </p:cTn>
                                        <p:tgtEl>
                                          <p:spTgt spid="28"/>
                                        </p:tgtEl>
                                        <p:attrNameLst>
                                          <p:attrName>r</p:attrName>
                                        </p:attrNameLst>
                                      </p:cBhvr>
                                    </p:animRot>
                                    <p:animRot by="240000">
                                      <p:cBhvr>
                                        <p:cTn id="54" dur="200" fill="hold">
                                          <p:stCondLst>
                                            <p:cond delay="400"/>
                                          </p:stCondLst>
                                        </p:cTn>
                                        <p:tgtEl>
                                          <p:spTgt spid="28"/>
                                        </p:tgtEl>
                                        <p:attrNameLst>
                                          <p:attrName>r</p:attrName>
                                        </p:attrNameLst>
                                      </p:cBhvr>
                                    </p:animRot>
                                    <p:animRot by="-240000">
                                      <p:cBhvr>
                                        <p:cTn id="55" dur="200" fill="hold">
                                          <p:stCondLst>
                                            <p:cond delay="600"/>
                                          </p:stCondLst>
                                        </p:cTn>
                                        <p:tgtEl>
                                          <p:spTgt spid="28"/>
                                        </p:tgtEl>
                                        <p:attrNameLst>
                                          <p:attrName>r</p:attrName>
                                        </p:attrNameLst>
                                      </p:cBhvr>
                                    </p:animRot>
                                    <p:animRot by="120000">
                                      <p:cBhvr>
                                        <p:cTn id="56" dur="200" fill="hold">
                                          <p:stCondLst>
                                            <p:cond delay="800"/>
                                          </p:stCondLst>
                                        </p:cTn>
                                        <p:tgtEl>
                                          <p:spTgt spid="2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3" grpId="0" animBg="1"/>
      <p:bldP spid="523" grpId="1" animBg="1"/>
      <p:bldP spid="523" grpId="2" animBg="1"/>
      <p:bldP spid="532" grpId="0" animBg="1"/>
      <p:bldP spid="532" grpId="1" animBg="1"/>
      <p:bldP spid="532" grpId="2" animBg="1"/>
      <p:bldP spid="520" grpId="0" animBg="1"/>
      <p:bldP spid="520" grpId="1" animBg="1"/>
      <p:bldP spid="520" grpId="2" animBg="1"/>
      <p:bldP spid="522" grpId="0" animBg="1"/>
      <p:bldP spid="522" grpId="1" animBg="1"/>
      <p:bldP spid="522" grpId="2" animBg="1"/>
      <p:bldP spid="26" grpId="0" animBg="1"/>
      <p:bldP spid="2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22"/>
        <p:cNvGrpSpPr/>
        <p:nvPr/>
      </p:nvGrpSpPr>
      <p:grpSpPr>
        <a:xfrm>
          <a:off x="0" y="0"/>
          <a:ext cx="0" cy="0"/>
          <a:chOff x="0" y="0"/>
          <a:chExt cx="0" cy="0"/>
        </a:xfrm>
      </p:grpSpPr>
      <p:sp>
        <p:nvSpPr>
          <p:cNvPr id="1023" name="Google Shape;1023;p48">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8">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8">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1026" name="Google Shape;1026;p48">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1027" name="Google Shape;1027;p48">
            <a:hlinkClick r:id="rId3"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1028" name="Google Shape;1028;p48">
            <a:hlinkClick r:id="rId4"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1029" name="Google Shape;1029;p48">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8">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8"/>
          <p:cNvSpPr txBox="1">
            <a:spLocks noGrp="1"/>
          </p:cNvSpPr>
          <p:nvPr>
            <p:ph type="title"/>
          </p:nvPr>
        </p:nvSpPr>
        <p:spPr>
          <a:xfrm>
            <a:off x="1346550" y="1091775"/>
            <a:ext cx="6450900" cy="324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b="1"/>
              <a:t>words</a:t>
            </a:r>
            <a:endParaRPr b="1"/>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1035"/>
        <p:cNvGrpSpPr/>
        <p:nvPr/>
      </p:nvGrpSpPr>
      <p:grpSpPr>
        <a:xfrm>
          <a:off x="0" y="0"/>
          <a:ext cx="0" cy="0"/>
          <a:chOff x="0" y="0"/>
          <a:chExt cx="0" cy="0"/>
        </a:xfrm>
      </p:grpSpPr>
      <p:grpSp>
        <p:nvGrpSpPr>
          <p:cNvPr id="1036" name="Google Shape;1036;p49"/>
          <p:cNvGrpSpPr/>
          <p:nvPr/>
        </p:nvGrpSpPr>
        <p:grpSpPr>
          <a:xfrm>
            <a:off x="720129" y="1000096"/>
            <a:ext cx="6509454" cy="3143308"/>
            <a:chOff x="4759815" y="540002"/>
            <a:chExt cx="3829767" cy="1849331"/>
          </a:xfrm>
        </p:grpSpPr>
        <p:sp>
          <p:nvSpPr>
            <p:cNvPr id="1037" name="Google Shape;1037;p49"/>
            <p:cNvSpPr/>
            <p:nvPr/>
          </p:nvSpPr>
          <p:spPr>
            <a:xfrm>
              <a:off x="4759822" y="540002"/>
              <a:ext cx="3829760" cy="1849331"/>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9"/>
            <p:cNvSpPr/>
            <p:nvPr/>
          </p:nvSpPr>
          <p:spPr>
            <a:xfrm>
              <a:off x="4759815" y="540025"/>
              <a:ext cx="3829760" cy="155075"/>
            </a:xfrm>
            <a:custGeom>
              <a:avLst/>
              <a:gdLst/>
              <a:ahLst/>
              <a:cxnLst/>
              <a:rect l="l" t="t" r="r" b="b"/>
              <a:pathLst>
                <a:path w="107835" h="6203" extrusionOk="0">
                  <a:moveTo>
                    <a:pt x="1" y="1"/>
                  </a:moveTo>
                  <a:lnTo>
                    <a:pt x="1" y="6203"/>
                  </a:lnTo>
                  <a:lnTo>
                    <a:pt x="107835" y="6203"/>
                  </a:lnTo>
                  <a:lnTo>
                    <a:pt x="107835" y="1"/>
                  </a:lnTo>
                  <a:close/>
                </a:path>
              </a:pathLst>
            </a:custGeom>
            <a:solidFill>
              <a:schemeClr val="accent3"/>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9"/>
            <p:cNvSpPr/>
            <p:nvPr/>
          </p:nvSpPr>
          <p:spPr>
            <a:xfrm>
              <a:off x="4834681" y="596050"/>
              <a:ext cx="853875" cy="43100"/>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 name="Google Shape;1040;p49"/>
            <p:cNvGrpSpPr/>
            <p:nvPr/>
          </p:nvGrpSpPr>
          <p:grpSpPr>
            <a:xfrm>
              <a:off x="8228970" y="574593"/>
              <a:ext cx="305353" cy="85930"/>
              <a:chOff x="1565100" y="3228800"/>
              <a:chExt cx="542175" cy="152575"/>
            </a:xfrm>
          </p:grpSpPr>
          <p:sp>
            <p:nvSpPr>
              <p:cNvPr id="1041" name="Google Shape;1041;p49"/>
              <p:cNvSpPr/>
              <p:nvPr/>
            </p:nvSpPr>
            <p:spPr>
              <a:xfrm>
                <a:off x="19547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9"/>
              <p:cNvSpPr/>
              <p:nvPr/>
            </p:nvSpPr>
            <p:spPr>
              <a:xfrm>
                <a:off x="17653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9"/>
              <p:cNvSpPr/>
              <p:nvPr/>
            </p:nvSpPr>
            <p:spPr>
              <a:xfrm>
                <a:off x="1565100"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9"/>
              <p:cNvSpPr/>
              <p:nvPr/>
            </p:nvSpPr>
            <p:spPr>
              <a:xfrm>
                <a:off x="1788875"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9"/>
              <p:cNvSpPr/>
              <p:nvPr/>
            </p:nvSpPr>
            <p:spPr>
              <a:xfrm>
                <a:off x="1973075"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9"/>
              <p:cNvSpPr/>
              <p:nvPr/>
            </p:nvSpPr>
            <p:spPr>
              <a:xfrm>
                <a:off x="1975075"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9"/>
              <p:cNvSpPr/>
              <p:nvPr/>
            </p:nvSpPr>
            <p:spPr>
              <a:xfrm>
                <a:off x="1595600"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48" name="Google Shape;1048;p49">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9">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9">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1051" name="Google Shape;1051;p49">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1052" name="Google Shape;1052;p49">
            <a:hlinkClick r:id="rId3"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1053" name="Google Shape;1053;p49">
            <a:hlinkClick r:id="rId4"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1054" name="Google Shape;1054;p49">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9">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9"/>
          <p:cNvSpPr txBox="1">
            <a:spLocks noGrp="1"/>
          </p:cNvSpPr>
          <p:nvPr>
            <p:ph type="title"/>
          </p:nvPr>
        </p:nvSpPr>
        <p:spPr>
          <a:xfrm rot="-978">
            <a:off x="1074460" y="3086297"/>
            <a:ext cx="3164400" cy="60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—Someone </a:t>
            </a:r>
            <a:r>
              <a:rPr lang="en" b="1"/>
              <a:t>Famous</a:t>
            </a:r>
            <a:endParaRPr b="1"/>
          </a:p>
        </p:txBody>
      </p:sp>
      <p:sp>
        <p:nvSpPr>
          <p:cNvPr id="1057" name="Google Shape;1057;p49"/>
          <p:cNvSpPr txBox="1">
            <a:spLocks noGrp="1"/>
          </p:cNvSpPr>
          <p:nvPr>
            <p:ph type="subTitle" idx="1"/>
          </p:nvPr>
        </p:nvSpPr>
        <p:spPr>
          <a:xfrm>
            <a:off x="1074585" y="1452253"/>
            <a:ext cx="5834400" cy="1844400"/>
          </a:xfrm>
          <a:prstGeom prst="rect">
            <a:avLst/>
          </a:prstGeom>
        </p:spPr>
        <p:txBody>
          <a:bodyPr spcFirstLastPara="1" wrap="square" lIns="91425" tIns="91425" rIns="91425" bIns="91425" anchor="b" anchorCtr="0">
            <a:noAutofit/>
          </a:bodyPr>
          <a:lstStyle/>
          <a:p>
            <a:pPr marL="0" lvl="0" indent="0" algn="l" rtl="0">
              <a:spcBef>
                <a:spcPts val="0"/>
              </a:spcBef>
              <a:spcAft>
                <a:spcPts val="1600"/>
              </a:spcAft>
              <a:buNone/>
            </a:pPr>
            <a:r>
              <a:rPr lang="en"/>
              <a:t>“This is a quote, words full of wisdom that someone important said and can make the reader get inspired.”</a:t>
            </a:r>
            <a:endParaRPr/>
          </a:p>
        </p:txBody>
      </p:sp>
      <p:grpSp>
        <p:nvGrpSpPr>
          <p:cNvPr id="1058" name="Google Shape;1058;p49"/>
          <p:cNvGrpSpPr/>
          <p:nvPr/>
        </p:nvGrpSpPr>
        <p:grpSpPr>
          <a:xfrm>
            <a:off x="7502751" y="1000108"/>
            <a:ext cx="335420" cy="499847"/>
            <a:chOff x="2087900" y="2665800"/>
            <a:chExt cx="232350" cy="346250"/>
          </a:xfrm>
        </p:grpSpPr>
        <p:sp>
          <p:nvSpPr>
            <p:cNvPr id="1059" name="Google Shape;1059;p49"/>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9"/>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49"/>
          <p:cNvGrpSpPr/>
          <p:nvPr/>
        </p:nvGrpSpPr>
        <p:grpSpPr>
          <a:xfrm>
            <a:off x="8111339" y="1000108"/>
            <a:ext cx="335420" cy="499847"/>
            <a:chOff x="2087900" y="2665800"/>
            <a:chExt cx="232350" cy="346250"/>
          </a:xfrm>
        </p:grpSpPr>
        <p:sp>
          <p:nvSpPr>
            <p:cNvPr id="1062" name="Google Shape;1062;p49"/>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9"/>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 name="Google Shape;1064;p49"/>
          <p:cNvGrpSpPr/>
          <p:nvPr/>
        </p:nvGrpSpPr>
        <p:grpSpPr>
          <a:xfrm>
            <a:off x="7502751" y="1833458"/>
            <a:ext cx="335420" cy="499847"/>
            <a:chOff x="2087900" y="2665800"/>
            <a:chExt cx="232350" cy="346250"/>
          </a:xfrm>
        </p:grpSpPr>
        <p:sp>
          <p:nvSpPr>
            <p:cNvPr id="1065" name="Google Shape;1065;p49"/>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 name="Google Shape;1067;p49"/>
          <p:cNvGrpSpPr/>
          <p:nvPr/>
        </p:nvGrpSpPr>
        <p:grpSpPr>
          <a:xfrm>
            <a:off x="8111339" y="1833458"/>
            <a:ext cx="335420" cy="499847"/>
            <a:chOff x="2087900" y="2665800"/>
            <a:chExt cx="232350" cy="346250"/>
          </a:xfrm>
        </p:grpSpPr>
        <p:sp>
          <p:nvSpPr>
            <p:cNvPr id="1068" name="Google Shape;1068;p49"/>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9"/>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 name="Google Shape;1070;p49"/>
          <p:cNvGrpSpPr/>
          <p:nvPr/>
        </p:nvGrpSpPr>
        <p:grpSpPr>
          <a:xfrm>
            <a:off x="7502751" y="3643558"/>
            <a:ext cx="335420" cy="499847"/>
            <a:chOff x="2087900" y="2665800"/>
            <a:chExt cx="232350" cy="346250"/>
          </a:xfrm>
        </p:grpSpPr>
        <p:sp>
          <p:nvSpPr>
            <p:cNvPr id="1071" name="Google Shape;1071;p49"/>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9"/>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 name="Google Shape;1073;p49"/>
          <p:cNvGrpSpPr/>
          <p:nvPr/>
        </p:nvGrpSpPr>
        <p:grpSpPr>
          <a:xfrm>
            <a:off x="8111339" y="3643558"/>
            <a:ext cx="335420" cy="499847"/>
            <a:chOff x="2087900" y="2665800"/>
            <a:chExt cx="232350" cy="346250"/>
          </a:xfrm>
        </p:grpSpPr>
        <p:sp>
          <p:nvSpPr>
            <p:cNvPr id="1074" name="Google Shape;1074;p49"/>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9"/>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1079"/>
        <p:cNvGrpSpPr/>
        <p:nvPr/>
      </p:nvGrpSpPr>
      <p:grpSpPr>
        <a:xfrm>
          <a:off x="0" y="0"/>
          <a:ext cx="0" cy="0"/>
          <a:chOff x="0" y="0"/>
          <a:chExt cx="0" cy="0"/>
        </a:xfrm>
      </p:grpSpPr>
      <p:sp>
        <p:nvSpPr>
          <p:cNvPr id="1080" name="Google Shape;1080;p50"/>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Sector </a:t>
            </a:r>
            <a:r>
              <a:rPr lang="en" b="1"/>
              <a:t>news</a:t>
            </a:r>
            <a:endParaRPr b="1"/>
          </a:p>
        </p:txBody>
      </p:sp>
      <p:graphicFrame>
        <p:nvGraphicFramePr>
          <p:cNvPr id="1081" name="Google Shape;1081;p50"/>
          <p:cNvGraphicFramePr/>
          <p:nvPr/>
        </p:nvGraphicFramePr>
        <p:xfrm>
          <a:off x="720000" y="1513700"/>
          <a:ext cx="7704000" cy="2864910"/>
        </p:xfrm>
        <a:graphic>
          <a:graphicData uri="http://schemas.openxmlformats.org/drawingml/2006/table">
            <a:tbl>
              <a:tblPr>
                <a:noFill/>
                <a:tableStyleId>{83E22F1E-D58A-4E66-9970-BEF0648E4A16}</a:tableStyleId>
              </a:tblPr>
              <a:tblGrid>
                <a:gridCol w="1926000">
                  <a:extLst>
                    <a:ext uri="{9D8B030D-6E8A-4147-A177-3AD203B41FA5}">
                      <a16:colId xmlns:a16="http://schemas.microsoft.com/office/drawing/2014/main" val="20000"/>
                    </a:ext>
                  </a:extLst>
                </a:gridCol>
                <a:gridCol w="1926000">
                  <a:extLst>
                    <a:ext uri="{9D8B030D-6E8A-4147-A177-3AD203B41FA5}">
                      <a16:colId xmlns:a16="http://schemas.microsoft.com/office/drawing/2014/main" val="20001"/>
                    </a:ext>
                  </a:extLst>
                </a:gridCol>
                <a:gridCol w="1926000">
                  <a:extLst>
                    <a:ext uri="{9D8B030D-6E8A-4147-A177-3AD203B41FA5}">
                      <a16:colId xmlns:a16="http://schemas.microsoft.com/office/drawing/2014/main" val="20002"/>
                    </a:ext>
                  </a:extLst>
                </a:gridCol>
                <a:gridCol w="1926000">
                  <a:extLst>
                    <a:ext uri="{9D8B030D-6E8A-4147-A177-3AD203B41FA5}">
                      <a16:colId xmlns:a16="http://schemas.microsoft.com/office/drawing/2014/main" val="20003"/>
                    </a:ext>
                  </a:extLst>
                </a:gridCol>
              </a:tblGrid>
              <a:tr h="381000">
                <a:tc>
                  <a:txBody>
                    <a:bodyPr/>
                    <a:lstStyle/>
                    <a:p>
                      <a:pPr marL="0" lvl="0" indent="0" algn="ctr" rtl="0">
                        <a:spcBef>
                          <a:spcPts val="0"/>
                        </a:spcBef>
                        <a:spcAft>
                          <a:spcPts val="0"/>
                        </a:spcAft>
                        <a:buNone/>
                      </a:pPr>
                      <a:r>
                        <a:rPr lang="en" sz="2000">
                          <a:solidFill>
                            <a:schemeClr val="dk1"/>
                          </a:solidFill>
                          <a:latin typeface="Anybody"/>
                          <a:ea typeface="Anybody"/>
                          <a:cs typeface="Anybody"/>
                          <a:sym typeface="Anybody"/>
                        </a:rPr>
                        <a:t>News</a:t>
                      </a:r>
                      <a:endParaRPr sz="2000">
                        <a:solidFill>
                          <a:schemeClr val="dk1"/>
                        </a:solidFill>
                        <a:latin typeface="Anybody"/>
                        <a:ea typeface="Anybody"/>
                        <a:cs typeface="Anybody"/>
                        <a:sym typeface="Anybody"/>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000">
                          <a:solidFill>
                            <a:schemeClr val="dk1"/>
                          </a:solidFill>
                          <a:latin typeface="Anybody"/>
                          <a:ea typeface="Anybody"/>
                          <a:cs typeface="Anybody"/>
                          <a:sym typeface="Anybody"/>
                        </a:rPr>
                        <a:t>Date</a:t>
                      </a:r>
                      <a:endParaRPr sz="2000">
                        <a:solidFill>
                          <a:schemeClr val="dk1"/>
                        </a:solidFill>
                        <a:latin typeface="Anybody"/>
                        <a:ea typeface="Anybody"/>
                        <a:cs typeface="Anybody"/>
                        <a:sym typeface="Anybod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000">
                          <a:solidFill>
                            <a:schemeClr val="dk1"/>
                          </a:solidFill>
                          <a:latin typeface="Anybody"/>
                          <a:ea typeface="Anybody"/>
                          <a:cs typeface="Anybody"/>
                          <a:sym typeface="Anybody"/>
                        </a:rPr>
                        <a:t>Place</a:t>
                      </a:r>
                      <a:endParaRPr sz="2000">
                        <a:solidFill>
                          <a:schemeClr val="dk1"/>
                        </a:solidFill>
                        <a:latin typeface="Anybody"/>
                        <a:ea typeface="Anybody"/>
                        <a:cs typeface="Anybody"/>
                        <a:sym typeface="Anybod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000">
                          <a:solidFill>
                            <a:schemeClr val="dk1"/>
                          </a:solidFill>
                          <a:latin typeface="Anybody"/>
                          <a:ea typeface="Anybody"/>
                          <a:cs typeface="Anybody"/>
                          <a:sym typeface="Anybody"/>
                        </a:rPr>
                        <a:t>Platform</a:t>
                      </a:r>
                      <a:endParaRPr sz="2000">
                        <a:solidFill>
                          <a:schemeClr val="dk1"/>
                        </a:solidFill>
                        <a:latin typeface="Anybody"/>
                        <a:ea typeface="Anybody"/>
                        <a:cs typeface="Anybody"/>
                        <a:sym typeface="Anybod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96200">
                <a:tc>
                  <a:txBody>
                    <a:bodyPr/>
                    <a:lstStyle/>
                    <a:p>
                      <a:pPr marL="0" lvl="0" indent="0" algn="ctr" rtl="0">
                        <a:spcBef>
                          <a:spcPts val="0"/>
                        </a:spcBef>
                        <a:spcAft>
                          <a:spcPts val="0"/>
                        </a:spcAft>
                        <a:buNone/>
                      </a:pPr>
                      <a:r>
                        <a:rPr lang="en">
                          <a:solidFill>
                            <a:schemeClr val="dk1"/>
                          </a:solidFill>
                          <a:latin typeface="Abel"/>
                          <a:ea typeface="Abel"/>
                          <a:cs typeface="Abel"/>
                          <a:sym typeface="Abel"/>
                        </a:rPr>
                        <a:t>“Your headline here”</a:t>
                      </a:r>
                      <a:endParaRPr>
                        <a:solidFill>
                          <a:schemeClr val="dk1"/>
                        </a:solidFill>
                        <a:latin typeface="Abel"/>
                        <a:ea typeface="Abel"/>
                        <a:cs typeface="Abel"/>
                        <a:sym typeface="Abel"/>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bel"/>
                          <a:ea typeface="Abel"/>
                          <a:cs typeface="Abel"/>
                          <a:sym typeface="Abel"/>
                        </a:rPr>
                        <a:t>March 21st</a:t>
                      </a:r>
                      <a:endParaRPr>
                        <a:solidFill>
                          <a:schemeClr val="dk1"/>
                        </a:solidFill>
                        <a:latin typeface="Abel"/>
                        <a:ea typeface="Abel"/>
                        <a:cs typeface="Abel"/>
                        <a:sym typeface="Abe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bel"/>
                          <a:ea typeface="Abel"/>
                          <a:cs typeface="Abel"/>
                          <a:sym typeface="Abel"/>
                        </a:rPr>
                        <a:t>Little Whinging</a:t>
                      </a:r>
                      <a:endParaRPr>
                        <a:solidFill>
                          <a:schemeClr val="dk1"/>
                        </a:solidFill>
                        <a:latin typeface="Abel"/>
                        <a:ea typeface="Abel"/>
                        <a:cs typeface="Abel"/>
                        <a:sym typeface="Abe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bel"/>
                          <a:ea typeface="Abel"/>
                          <a:cs typeface="Abel"/>
                          <a:sym typeface="Abel"/>
                        </a:rPr>
                        <a:t>Newspaper</a:t>
                      </a:r>
                      <a:endParaRPr>
                        <a:solidFill>
                          <a:schemeClr val="dk1"/>
                        </a:solidFill>
                        <a:latin typeface="Abel"/>
                        <a:ea typeface="Abel"/>
                        <a:cs typeface="Abel"/>
                        <a:sym typeface="Abe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96200">
                <a:tc>
                  <a:txBody>
                    <a:bodyPr/>
                    <a:lstStyle/>
                    <a:p>
                      <a:pPr marL="0" lvl="0" indent="0" algn="ctr" rtl="0">
                        <a:spcBef>
                          <a:spcPts val="0"/>
                        </a:spcBef>
                        <a:spcAft>
                          <a:spcPts val="0"/>
                        </a:spcAft>
                        <a:buNone/>
                      </a:pPr>
                      <a:r>
                        <a:rPr lang="en">
                          <a:solidFill>
                            <a:schemeClr val="dk1"/>
                          </a:solidFill>
                          <a:latin typeface="Abel"/>
                          <a:ea typeface="Abel"/>
                          <a:cs typeface="Abel"/>
                          <a:sym typeface="Abel"/>
                        </a:rPr>
                        <a:t>“Your headline here”</a:t>
                      </a:r>
                      <a:endParaRPr>
                        <a:solidFill>
                          <a:schemeClr val="dk1"/>
                        </a:solidFill>
                        <a:latin typeface="Abel"/>
                        <a:ea typeface="Abel"/>
                        <a:cs typeface="Abel"/>
                        <a:sym typeface="Abel"/>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bel"/>
                          <a:ea typeface="Abel"/>
                          <a:cs typeface="Abel"/>
                          <a:sym typeface="Abel"/>
                        </a:rPr>
                        <a:t>May 24th</a:t>
                      </a:r>
                      <a:endParaRPr>
                        <a:solidFill>
                          <a:schemeClr val="dk1"/>
                        </a:solidFill>
                        <a:latin typeface="Abel"/>
                        <a:ea typeface="Abel"/>
                        <a:cs typeface="Abel"/>
                        <a:sym typeface="Abe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bel"/>
                          <a:ea typeface="Abel"/>
                          <a:cs typeface="Abel"/>
                          <a:sym typeface="Abel"/>
                        </a:rPr>
                        <a:t>Napa</a:t>
                      </a:r>
                      <a:endParaRPr>
                        <a:solidFill>
                          <a:schemeClr val="dk1"/>
                        </a:solidFill>
                        <a:latin typeface="Abel"/>
                        <a:ea typeface="Abel"/>
                        <a:cs typeface="Abel"/>
                        <a:sym typeface="Abe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bel"/>
                          <a:ea typeface="Abel"/>
                          <a:cs typeface="Abel"/>
                          <a:sym typeface="Abel"/>
                        </a:rPr>
                        <a:t>Social media</a:t>
                      </a:r>
                      <a:endParaRPr>
                        <a:solidFill>
                          <a:schemeClr val="dk1"/>
                        </a:solidFill>
                        <a:latin typeface="Abel"/>
                        <a:ea typeface="Abel"/>
                        <a:cs typeface="Abel"/>
                        <a:sym typeface="Abe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96200">
                <a:tc>
                  <a:txBody>
                    <a:bodyPr/>
                    <a:lstStyle/>
                    <a:p>
                      <a:pPr marL="0" lvl="0" indent="0" algn="ctr" rtl="0">
                        <a:spcBef>
                          <a:spcPts val="0"/>
                        </a:spcBef>
                        <a:spcAft>
                          <a:spcPts val="0"/>
                        </a:spcAft>
                        <a:buNone/>
                      </a:pPr>
                      <a:r>
                        <a:rPr lang="en">
                          <a:solidFill>
                            <a:schemeClr val="dk1"/>
                          </a:solidFill>
                          <a:latin typeface="Abel"/>
                          <a:ea typeface="Abel"/>
                          <a:cs typeface="Abel"/>
                          <a:sym typeface="Abel"/>
                        </a:rPr>
                        <a:t>“Your headline here”</a:t>
                      </a:r>
                      <a:endParaRPr>
                        <a:solidFill>
                          <a:schemeClr val="dk1"/>
                        </a:solidFill>
                        <a:latin typeface="Abel"/>
                        <a:ea typeface="Abel"/>
                        <a:cs typeface="Abel"/>
                        <a:sym typeface="Abel"/>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bel"/>
                          <a:ea typeface="Abel"/>
                          <a:cs typeface="Abel"/>
                          <a:sym typeface="Abel"/>
                        </a:rPr>
                        <a:t>January 1st</a:t>
                      </a:r>
                      <a:endParaRPr>
                        <a:solidFill>
                          <a:schemeClr val="dk1"/>
                        </a:solidFill>
                        <a:latin typeface="Abel"/>
                        <a:ea typeface="Abel"/>
                        <a:cs typeface="Abel"/>
                        <a:sym typeface="Abe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bel"/>
                          <a:ea typeface="Abel"/>
                          <a:cs typeface="Abel"/>
                          <a:sym typeface="Abel"/>
                        </a:rPr>
                        <a:t>Saskatchewan</a:t>
                      </a:r>
                      <a:endParaRPr>
                        <a:solidFill>
                          <a:schemeClr val="dk1"/>
                        </a:solidFill>
                        <a:latin typeface="Abel"/>
                        <a:ea typeface="Abel"/>
                        <a:cs typeface="Abel"/>
                        <a:sym typeface="Abe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bel"/>
                          <a:ea typeface="Abel"/>
                          <a:cs typeface="Abel"/>
                          <a:sym typeface="Abel"/>
                        </a:rPr>
                        <a:t>Social media</a:t>
                      </a:r>
                      <a:endParaRPr>
                        <a:solidFill>
                          <a:schemeClr val="dk1"/>
                        </a:solidFill>
                        <a:latin typeface="Abel"/>
                        <a:ea typeface="Abel"/>
                        <a:cs typeface="Abel"/>
                        <a:sym typeface="Abe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96200">
                <a:tc>
                  <a:txBody>
                    <a:bodyPr/>
                    <a:lstStyle/>
                    <a:p>
                      <a:pPr marL="0" lvl="0" indent="0" algn="ctr" rtl="0">
                        <a:spcBef>
                          <a:spcPts val="0"/>
                        </a:spcBef>
                        <a:spcAft>
                          <a:spcPts val="0"/>
                        </a:spcAft>
                        <a:buNone/>
                      </a:pPr>
                      <a:r>
                        <a:rPr lang="en">
                          <a:solidFill>
                            <a:schemeClr val="dk1"/>
                          </a:solidFill>
                          <a:latin typeface="Abel"/>
                          <a:ea typeface="Abel"/>
                          <a:cs typeface="Abel"/>
                          <a:sym typeface="Abel"/>
                        </a:rPr>
                        <a:t>“Your headline here”</a:t>
                      </a:r>
                      <a:endParaRPr>
                        <a:solidFill>
                          <a:schemeClr val="dk1"/>
                        </a:solidFill>
                        <a:latin typeface="Abel"/>
                        <a:ea typeface="Abel"/>
                        <a:cs typeface="Abel"/>
                        <a:sym typeface="Abel"/>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bel"/>
                          <a:ea typeface="Abel"/>
                          <a:cs typeface="Abel"/>
                          <a:sym typeface="Abel"/>
                        </a:rPr>
                        <a:t>October 13th</a:t>
                      </a:r>
                      <a:endParaRPr>
                        <a:solidFill>
                          <a:schemeClr val="dk1"/>
                        </a:solidFill>
                        <a:latin typeface="Abel"/>
                        <a:ea typeface="Abel"/>
                        <a:cs typeface="Abel"/>
                        <a:sym typeface="Abe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bel"/>
                          <a:ea typeface="Abel"/>
                          <a:cs typeface="Abel"/>
                          <a:sym typeface="Abel"/>
                        </a:rPr>
                        <a:t>Surrey</a:t>
                      </a:r>
                      <a:endParaRPr>
                        <a:solidFill>
                          <a:schemeClr val="dk1"/>
                        </a:solidFill>
                        <a:latin typeface="Abel"/>
                        <a:ea typeface="Abel"/>
                        <a:cs typeface="Abel"/>
                        <a:sym typeface="Abe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bel"/>
                          <a:ea typeface="Abel"/>
                          <a:cs typeface="Abel"/>
                          <a:sym typeface="Abel"/>
                        </a:rPr>
                        <a:t>Social media</a:t>
                      </a:r>
                      <a:endParaRPr>
                        <a:solidFill>
                          <a:schemeClr val="dk1"/>
                        </a:solidFill>
                        <a:latin typeface="Abel"/>
                        <a:ea typeface="Abel"/>
                        <a:cs typeface="Abel"/>
                        <a:sym typeface="Abe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96200">
                <a:tc>
                  <a:txBody>
                    <a:bodyPr/>
                    <a:lstStyle/>
                    <a:p>
                      <a:pPr marL="0" lvl="0" indent="0" algn="ctr" rtl="0">
                        <a:spcBef>
                          <a:spcPts val="0"/>
                        </a:spcBef>
                        <a:spcAft>
                          <a:spcPts val="0"/>
                        </a:spcAft>
                        <a:buNone/>
                      </a:pPr>
                      <a:r>
                        <a:rPr lang="en">
                          <a:solidFill>
                            <a:schemeClr val="dk1"/>
                          </a:solidFill>
                          <a:latin typeface="Abel"/>
                          <a:ea typeface="Abel"/>
                          <a:cs typeface="Abel"/>
                          <a:sym typeface="Abel"/>
                        </a:rPr>
                        <a:t>“Your headline here”</a:t>
                      </a:r>
                      <a:endParaRPr>
                        <a:solidFill>
                          <a:schemeClr val="dk1"/>
                        </a:solidFill>
                        <a:latin typeface="Abel"/>
                        <a:ea typeface="Abel"/>
                        <a:cs typeface="Abel"/>
                        <a:sym typeface="Abel"/>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bel"/>
                          <a:ea typeface="Abel"/>
                          <a:cs typeface="Abel"/>
                          <a:sym typeface="Abel"/>
                        </a:rPr>
                        <a:t>November 6th</a:t>
                      </a:r>
                      <a:endParaRPr>
                        <a:solidFill>
                          <a:schemeClr val="dk1"/>
                        </a:solidFill>
                        <a:latin typeface="Abel"/>
                        <a:ea typeface="Abel"/>
                        <a:cs typeface="Abel"/>
                        <a:sym typeface="Abe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bel"/>
                          <a:ea typeface="Abel"/>
                          <a:cs typeface="Abel"/>
                          <a:sym typeface="Abel"/>
                        </a:rPr>
                        <a:t>Jalapa</a:t>
                      </a:r>
                      <a:endParaRPr>
                        <a:solidFill>
                          <a:schemeClr val="dk1"/>
                        </a:solidFill>
                        <a:latin typeface="Abel"/>
                        <a:ea typeface="Abel"/>
                        <a:cs typeface="Abel"/>
                        <a:sym typeface="Abe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bel"/>
                          <a:ea typeface="Abel"/>
                          <a:cs typeface="Abel"/>
                          <a:sym typeface="Abel"/>
                        </a:rPr>
                        <a:t>Newspaper</a:t>
                      </a:r>
                      <a:endParaRPr>
                        <a:solidFill>
                          <a:schemeClr val="dk1"/>
                        </a:solidFill>
                        <a:latin typeface="Abel"/>
                        <a:ea typeface="Abel"/>
                        <a:cs typeface="Abel"/>
                        <a:sym typeface="Abe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96200">
                <a:tc>
                  <a:txBody>
                    <a:bodyPr/>
                    <a:lstStyle/>
                    <a:p>
                      <a:pPr marL="0" lvl="0" indent="0" algn="ctr" rtl="0">
                        <a:spcBef>
                          <a:spcPts val="0"/>
                        </a:spcBef>
                        <a:spcAft>
                          <a:spcPts val="0"/>
                        </a:spcAft>
                        <a:buNone/>
                      </a:pPr>
                      <a:r>
                        <a:rPr lang="en">
                          <a:solidFill>
                            <a:schemeClr val="dk1"/>
                          </a:solidFill>
                          <a:latin typeface="Abel"/>
                          <a:ea typeface="Abel"/>
                          <a:cs typeface="Abel"/>
                          <a:sym typeface="Abel"/>
                        </a:rPr>
                        <a:t>“Your headline here”</a:t>
                      </a:r>
                      <a:endParaRPr>
                        <a:solidFill>
                          <a:schemeClr val="dk1"/>
                        </a:solidFill>
                        <a:latin typeface="Abel"/>
                        <a:ea typeface="Abel"/>
                        <a:cs typeface="Abel"/>
                        <a:sym typeface="Abel"/>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bel"/>
                          <a:ea typeface="Abel"/>
                          <a:cs typeface="Abel"/>
                          <a:sym typeface="Abel"/>
                        </a:rPr>
                        <a:t>December 20th</a:t>
                      </a:r>
                      <a:endParaRPr>
                        <a:solidFill>
                          <a:schemeClr val="dk1"/>
                        </a:solidFill>
                        <a:latin typeface="Abel"/>
                        <a:ea typeface="Abel"/>
                        <a:cs typeface="Abel"/>
                        <a:sym typeface="Abe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bel"/>
                          <a:ea typeface="Abel"/>
                          <a:cs typeface="Abel"/>
                          <a:sym typeface="Abel"/>
                        </a:rPr>
                        <a:t>Birmingham</a:t>
                      </a:r>
                      <a:endParaRPr>
                        <a:solidFill>
                          <a:schemeClr val="dk1"/>
                        </a:solidFill>
                        <a:latin typeface="Abel"/>
                        <a:ea typeface="Abel"/>
                        <a:cs typeface="Abel"/>
                        <a:sym typeface="Abe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bel"/>
                          <a:ea typeface="Abel"/>
                          <a:cs typeface="Abel"/>
                          <a:sym typeface="Abel"/>
                        </a:rPr>
                        <a:t>Newspaper</a:t>
                      </a:r>
                      <a:endParaRPr>
                        <a:solidFill>
                          <a:schemeClr val="dk1"/>
                        </a:solidFill>
                        <a:latin typeface="Abel"/>
                        <a:ea typeface="Abel"/>
                        <a:cs typeface="Abel"/>
                        <a:sym typeface="Abe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1082" name="Google Shape;1082;p50">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0">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0">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1085" name="Google Shape;1085;p50">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1086" name="Google Shape;1086;p50">
            <a:hlinkClick r:id="rId3"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1087" name="Google Shape;1087;p50">
            <a:hlinkClick r:id="rId4"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1088" name="Google Shape;1088;p50">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0">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1145"/>
        <p:cNvGrpSpPr/>
        <p:nvPr/>
      </p:nvGrpSpPr>
      <p:grpSpPr>
        <a:xfrm>
          <a:off x="0" y="0"/>
          <a:ext cx="0" cy="0"/>
          <a:chOff x="0" y="0"/>
          <a:chExt cx="0" cy="0"/>
        </a:xfrm>
      </p:grpSpPr>
      <p:sp>
        <p:nvSpPr>
          <p:cNvPr id="1146" name="Google Shape;1146;p52"/>
          <p:cNvSpPr txBox="1">
            <a:spLocks noGrp="1"/>
          </p:cNvSpPr>
          <p:nvPr>
            <p:ph type="title"/>
          </p:nvPr>
        </p:nvSpPr>
        <p:spPr>
          <a:xfrm>
            <a:off x="2721325" y="3479400"/>
            <a:ext cx="3701400" cy="11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 picture is worth a thousand words</a:t>
            </a:r>
            <a:endParaRPr dirty="0"/>
          </a:p>
        </p:txBody>
      </p:sp>
      <p:sp>
        <p:nvSpPr>
          <p:cNvPr id="1147" name="Google Shape;1147;p52">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2">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2">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1150" name="Google Shape;1150;p52">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1151" name="Google Shape;1151;p52">
            <a:hlinkClick r:id="rId4"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Start</a:t>
            </a:r>
            <a:endParaRPr sz="1000">
              <a:latin typeface="Anybody"/>
              <a:ea typeface="Anybody"/>
              <a:cs typeface="Anybody"/>
              <a:sym typeface="Anybody"/>
            </a:endParaRPr>
          </a:p>
        </p:txBody>
      </p:sp>
      <p:sp>
        <p:nvSpPr>
          <p:cNvPr id="1152" name="Google Shape;1152;p52">
            <a:hlinkClick r:id="rId5"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5" action="ppaction://hlinksldjump"/>
              </a:rPr>
              <a:t>Table of contents</a:t>
            </a:r>
            <a:endParaRPr sz="1000">
              <a:latin typeface="Anybody"/>
              <a:ea typeface="Anybody"/>
              <a:cs typeface="Anybody"/>
              <a:sym typeface="Anybody"/>
            </a:endParaRPr>
          </a:p>
        </p:txBody>
      </p:sp>
      <p:sp>
        <p:nvSpPr>
          <p:cNvPr id="1153" name="Google Shape;1153;p52">
            <a:hlinkClick r:id="rId5"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2">
            <a:hlinkClick r:id="rId4"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2"/>
          <p:cNvSpPr/>
          <p:nvPr/>
        </p:nvSpPr>
        <p:spPr>
          <a:xfrm>
            <a:off x="2721334" y="3311175"/>
            <a:ext cx="3701436" cy="168225"/>
          </a:xfrm>
          <a:custGeom>
            <a:avLst/>
            <a:gdLst/>
            <a:ahLst/>
            <a:cxnLst/>
            <a:rect l="l" t="t" r="r" b="b"/>
            <a:pathLst>
              <a:path w="107835" h="6203" extrusionOk="0">
                <a:moveTo>
                  <a:pt x="1" y="1"/>
                </a:moveTo>
                <a:lnTo>
                  <a:pt x="1" y="6203"/>
                </a:lnTo>
                <a:lnTo>
                  <a:pt x="107835" y="6203"/>
                </a:lnTo>
                <a:lnTo>
                  <a:pt x="107835" y="1"/>
                </a:lnTo>
                <a:close/>
              </a:path>
            </a:pathLst>
          </a:custGeom>
          <a:solidFill>
            <a:schemeClr val="accent3"/>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1159"/>
        <p:cNvGrpSpPr/>
        <p:nvPr/>
      </p:nvGrpSpPr>
      <p:grpSpPr>
        <a:xfrm>
          <a:off x="0" y="0"/>
          <a:ext cx="0" cy="0"/>
          <a:chOff x="0" y="0"/>
          <a:chExt cx="0" cy="0"/>
        </a:xfrm>
      </p:grpSpPr>
      <p:sp>
        <p:nvSpPr>
          <p:cNvPr id="1160" name="Google Shape;1160;p53"/>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News</a:t>
            </a:r>
            <a:endParaRPr/>
          </a:p>
        </p:txBody>
      </p:sp>
      <p:sp>
        <p:nvSpPr>
          <p:cNvPr id="1161" name="Google Shape;1161;p53"/>
          <p:cNvSpPr txBox="1">
            <a:spLocks noGrp="1"/>
          </p:cNvSpPr>
          <p:nvPr>
            <p:ph type="subTitle" idx="1"/>
          </p:nvPr>
        </p:nvSpPr>
        <p:spPr>
          <a:xfrm rot="-278">
            <a:off x="720000" y="1764993"/>
            <a:ext cx="3708000" cy="212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a:t>
            </a:r>
            <a:endParaRPr/>
          </a:p>
          <a:p>
            <a:pPr marL="0" lvl="0" indent="0" algn="l" rtl="0">
              <a:spcBef>
                <a:spcPts val="0"/>
              </a:spcBef>
              <a:spcAft>
                <a:spcPts val="0"/>
              </a:spcAft>
              <a:buNone/>
            </a:pPr>
            <a:r>
              <a:rPr lang="en"/>
              <a:t>Lists like this one:</a:t>
            </a:r>
            <a:endParaRPr/>
          </a:p>
          <a:p>
            <a:pPr marL="457200" lvl="0" indent="-317500" algn="l" rtl="0">
              <a:spcBef>
                <a:spcPts val="16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600"/>
              </a:spcBef>
              <a:spcAft>
                <a:spcPts val="0"/>
              </a:spcAft>
              <a:buNone/>
            </a:pPr>
            <a:r>
              <a:rPr lang="en"/>
              <a:t>And the most important thing: the audience won’t miss the point of your presentation</a:t>
            </a:r>
            <a:endParaRPr/>
          </a:p>
        </p:txBody>
      </p:sp>
      <p:sp>
        <p:nvSpPr>
          <p:cNvPr id="1162" name="Google Shape;1162;p53">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3">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3">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1165" name="Google Shape;1165;p53">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1166" name="Google Shape;1166;p53">
            <a:hlinkClick r:id="rId3"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1167" name="Google Shape;1167;p53">
            <a:hlinkClick r:id="rId4"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1168" name="Google Shape;1168;p53">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3">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 name="Google Shape;1170;p53"/>
          <p:cNvGrpSpPr/>
          <p:nvPr/>
        </p:nvGrpSpPr>
        <p:grpSpPr>
          <a:xfrm>
            <a:off x="5912659" y="2180494"/>
            <a:ext cx="758086" cy="782527"/>
            <a:chOff x="7472875" y="2543800"/>
            <a:chExt cx="672182" cy="693853"/>
          </a:xfrm>
        </p:grpSpPr>
        <p:sp>
          <p:nvSpPr>
            <p:cNvPr id="1171" name="Google Shape;1171;p53"/>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rgbClr val="FFFFFF"/>
            </a:solidFill>
            <a:ln w="9525" cap="flat" cmpd="sng">
              <a:solidFill>
                <a:srgbClr val="2E2E2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3"/>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dk2"/>
            </a:solidFill>
            <a:ln w="9525" cap="flat" cmpd="sng">
              <a:solidFill>
                <a:srgbClr val="2E2E2E"/>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 name="Google Shape;1173;p53"/>
          <p:cNvGrpSpPr/>
          <p:nvPr/>
        </p:nvGrpSpPr>
        <p:grpSpPr>
          <a:xfrm>
            <a:off x="5912659" y="1044569"/>
            <a:ext cx="758086" cy="782527"/>
            <a:chOff x="7472875" y="2543800"/>
            <a:chExt cx="672182" cy="693853"/>
          </a:xfrm>
        </p:grpSpPr>
        <p:sp>
          <p:nvSpPr>
            <p:cNvPr id="1174" name="Google Shape;1174;p53"/>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rgbClr val="FFFFFF"/>
            </a:solidFill>
            <a:ln w="9525" cap="flat" cmpd="sng">
              <a:solidFill>
                <a:srgbClr val="2E2E2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3"/>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dk2"/>
            </a:solidFill>
            <a:ln w="9525" cap="flat" cmpd="sng">
              <a:solidFill>
                <a:srgbClr val="2E2E2E"/>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 name="Google Shape;1176;p53"/>
          <p:cNvGrpSpPr/>
          <p:nvPr/>
        </p:nvGrpSpPr>
        <p:grpSpPr>
          <a:xfrm>
            <a:off x="5912659" y="3316419"/>
            <a:ext cx="758086" cy="782527"/>
            <a:chOff x="7472875" y="2543800"/>
            <a:chExt cx="672182" cy="693853"/>
          </a:xfrm>
        </p:grpSpPr>
        <p:sp>
          <p:nvSpPr>
            <p:cNvPr id="1177" name="Google Shape;1177;p53"/>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rgbClr val="FFFFFF"/>
            </a:solidFill>
            <a:ln w="9525" cap="flat" cmpd="sng">
              <a:solidFill>
                <a:srgbClr val="2E2E2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3"/>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dk2"/>
            </a:solidFill>
            <a:ln w="9525" cap="flat" cmpd="sng">
              <a:solidFill>
                <a:srgbClr val="2E2E2E"/>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 name="Google Shape;1179;p53"/>
          <p:cNvSpPr/>
          <p:nvPr/>
        </p:nvSpPr>
        <p:spPr>
          <a:xfrm>
            <a:off x="6122734" y="3599404"/>
            <a:ext cx="335265" cy="293044"/>
          </a:xfrm>
          <a:custGeom>
            <a:avLst/>
            <a:gdLst/>
            <a:ahLst/>
            <a:cxnLst/>
            <a:rect l="l" t="t" r="r" b="b"/>
            <a:pathLst>
              <a:path w="11911" h="10411" extrusionOk="0">
                <a:moveTo>
                  <a:pt x="8698" y="687"/>
                </a:moveTo>
                <a:cubicBezTo>
                  <a:pt x="9970" y="698"/>
                  <a:pt x="11059" y="1827"/>
                  <a:pt x="11123" y="3205"/>
                </a:cubicBezTo>
                <a:cubicBezTo>
                  <a:pt x="11164" y="4042"/>
                  <a:pt x="10867" y="4796"/>
                  <a:pt x="10162" y="5651"/>
                </a:cubicBezTo>
                <a:cubicBezTo>
                  <a:pt x="9476" y="6482"/>
                  <a:pt x="8482" y="7328"/>
                  <a:pt x="7220" y="8397"/>
                </a:cubicBezTo>
                <a:cubicBezTo>
                  <a:pt x="6807" y="8748"/>
                  <a:pt x="6382" y="9109"/>
                  <a:pt x="5934" y="9499"/>
                </a:cubicBezTo>
                <a:cubicBezTo>
                  <a:pt x="5514" y="9135"/>
                  <a:pt x="5117" y="8796"/>
                  <a:pt x="4731" y="8467"/>
                </a:cubicBezTo>
                <a:cubicBezTo>
                  <a:pt x="3455" y="7379"/>
                  <a:pt x="2446" y="6521"/>
                  <a:pt x="1756" y="5679"/>
                </a:cubicBezTo>
                <a:cubicBezTo>
                  <a:pt x="1046" y="4816"/>
                  <a:pt x="749" y="4053"/>
                  <a:pt x="788" y="3205"/>
                </a:cubicBezTo>
                <a:cubicBezTo>
                  <a:pt x="854" y="1803"/>
                  <a:pt x="1899" y="698"/>
                  <a:pt x="3169" y="687"/>
                </a:cubicBezTo>
                <a:lnTo>
                  <a:pt x="3188" y="687"/>
                </a:lnTo>
                <a:cubicBezTo>
                  <a:pt x="4513" y="687"/>
                  <a:pt x="5190" y="1816"/>
                  <a:pt x="5476" y="2490"/>
                </a:cubicBezTo>
                <a:cubicBezTo>
                  <a:pt x="5555" y="2675"/>
                  <a:pt x="5734" y="2795"/>
                  <a:pt x="5934" y="2795"/>
                </a:cubicBezTo>
                <a:cubicBezTo>
                  <a:pt x="6133" y="2795"/>
                  <a:pt x="6313" y="2675"/>
                  <a:pt x="6391" y="2490"/>
                </a:cubicBezTo>
                <a:cubicBezTo>
                  <a:pt x="6677" y="1816"/>
                  <a:pt x="7352" y="687"/>
                  <a:pt x="8679" y="687"/>
                </a:cubicBezTo>
                <a:close/>
                <a:moveTo>
                  <a:pt x="3186" y="0"/>
                </a:moveTo>
                <a:cubicBezTo>
                  <a:pt x="3179" y="0"/>
                  <a:pt x="3171" y="0"/>
                  <a:pt x="3164" y="0"/>
                </a:cubicBezTo>
                <a:cubicBezTo>
                  <a:pt x="2351" y="7"/>
                  <a:pt x="1586" y="352"/>
                  <a:pt x="1013" y="970"/>
                </a:cubicBezTo>
                <a:cubicBezTo>
                  <a:pt x="466" y="1563"/>
                  <a:pt x="142" y="2345"/>
                  <a:pt x="103" y="3173"/>
                </a:cubicBezTo>
                <a:cubicBezTo>
                  <a:pt x="1" y="5338"/>
                  <a:pt x="1705" y="6792"/>
                  <a:pt x="4286" y="8990"/>
                </a:cubicBezTo>
                <a:cubicBezTo>
                  <a:pt x="4740" y="9376"/>
                  <a:pt x="5209" y="9775"/>
                  <a:pt x="5708" y="10213"/>
                </a:cubicBezTo>
                <a:lnTo>
                  <a:pt x="5934" y="10411"/>
                </a:lnTo>
                <a:lnTo>
                  <a:pt x="6161" y="10213"/>
                </a:lnTo>
                <a:cubicBezTo>
                  <a:pt x="6690" y="9750"/>
                  <a:pt x="7186" y="9329"/>
                  <a:pt x="7665" y="8921"/>
                </a:cubicBezTo>
                <a:cubicBezTo>
                  <a:pt x="10221" y="6751"/>
                  <a:pt x="11910" y="5318"/>
                  <a:pt x="11810" y="3173"/>
                </a:cubicBezTo>
                <a:cubicBezTo>
                  <a:pt x="11771" y="2347"/>
                  <a:pt x="11438" y="1563"/>
                  <a:pt x="10874" y="969"/>
                </a:cubicBezTo>
                <a:cubicBezTo>
                  <a:pt x="10289" y="350"/>
                  <a:pt x="9518" y="7"/>
                  <a:pt x="8703" y="0"/>
                </a:cubicBezTo>
                <a:cubicBezTo>
                  <a:pt x="8696" y="0"/>
                  <a:pt x="8688" y="0"/>
                  <a:pt x="8681" y="0"/>
                </a:cubicBezTo>
                <a:cubicBezTo>
                  <a:pt x="7912" y="0"/>
                  <a:pt x="7235" y="284"/>
                  <a:pt x="6668" y="846"/>
                </a:cubicBezTo>
                <a:cubicBezTo>
                  <a:pt x="6340" y="1168"/>
                  <a:pt x="6102" y="1534"/>
                  <a:pt x="5934" y="1855"/>
                </a:cubicBezTo>
                <a:cubicBezTo>
                  <a:pt x="5765" y="1534"/>
                  <a:pt x="5525" y="1168"/>
                  <a:pt x="5200" y="846"/>
                </a:cubicBezTo>
                <a:cubicBezTo>
                  <a:pt x="4632" y="284"/>
                  <a:pt x="3955" y="0"/>
                  <a:pt x="3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 name="Google Shape;1180;p53"/>
          <p:cNvGrpSpPr/>
          <p:nvPr/>
        </p:nvGrpSpPr>
        <p:grpSpPr>
          <a:xfrm>
            <a:off x="6125463" y="2441245"/>
            <a:ext cx="329804" cy="329861"/>
            <a:chOff x="1754900" y="1777745"/>
            <a:chExt cx="329804" cy="329861"/>
          </a:xfrm>
        </p:grpSpPr>
        <p:sp>
          <p:nvSpPr>
            <p:cNvPr id="1181" name="Google Shape;1181;p53"/>
            <p:cNvSpPr/>
            <p:nvPr/>
          </p:nvSpPr>
          <p:spPr>
            <a:xfrm>
              <a:off x="1754900" y="1777745"/>
              <a:ext cx="329804" cy="329861"/>
            </a:xfrm>
            <a:custGeom>
              <a:avLst/>
              <a:gdLst/>
              <a:ahLst/>
              <a:cxnLst/>
              <a:rect l="l" t="t" r="r" b="b"/>
              <a:pathLst>
                <a:path w="11717" h="11719" extrusionOk="0">
                  <a:moveTo>
                    <a:pt x="5858" y="689"/>
                  </a:moveTo>
                  <a:cubicBezTo>
                    <a:pt x="8709" y="689"/>
                    <a:pt x="11030" y="3008"/>
                    <a:pt x="11030" y="5860"/>
                  </a:cubicBezTo>
                  <a:cubicBezTo>
                    <a:pt x="11030" y="8711"/>
                    <a:pt x="8709" y="11032"/>
                    <a:pt x="5858" y="11032"/>
                  </a:cubicBezTo>
                  <a:cubicBezTo>
                    <a:pt x="3006" y="11032"/>
                    <a:pt x="687" y="8711"/>
                    <a:pt x="687" y="5860"/>
                  </a:cubicBezTo>
                  <a:cubicBezTo>
                    <a:pt x="687" y="3008"/>
                    <a:pt x="3006" y="689"/>
                    <a:pt x="5858" y="689"/>
                  </a:cubicBezTo>
                  <a:close/>
                  <a:moveTo>
                    <a:pt x="5858" y="1"/>
                  </a:moveTo>
                  <a:cubicBezTo>
                    <a:pt x="4299" y="1"/>
                    <a:pt x="2829" y="612"/>
                    <a:pt x="1719" y="1721"/>
                  </a:cubicBezTo>
                  <a:cubicBezTo>
                    <a:pt x="610" y="2831"/>
                    <a:pt x="0" y="4301"/>
                    <a:pt x="0" y="5860"/>
                  </a:cubicBezTo>
                  <a:cubicBezTo>
                    <a:pt x="0" y="7418"/>
                    <a:pt x="610" y="8888"/>
                    <a:pt x="1719" y="9997"/>
                  </a:cubicBezTo>
                  <a:cubicBezTo>
                    <a:pt x="2829" y="11107"/>
                    <a:pt x="4299" y="11718"/>
                    <a:pt x="5858" y="11718"/>
                  </a:cubicBezTo>
                  <a:cubicBezTo>
                    <a:pt x="7416" y="11718"/>
                    <a:pt x="8886" y="11107"/>
                    <a:pt x="9995" y="9997"/>
                  </a:cubicBezTo>
                  <a:cubicBezTo>
                    <a:pt x="11105" y="8888"/>
                    <a:pt x="11716" y="7418"/>
                    <a:pt x="11716" y="5860"/>
                  </a:cubicBezTo>
                  <a:cubicBezTo>
                    <a:pt x="11716" y="4301"/>
                    <a:pt x="11105" y="2831"/>
                    <a:pt x="9995" y="1721"/>
                  </a:cubicBezTo>
                  <a:cubicBezTo>
                    <a:pt x="8886" y="612"/>
                    <a:pt x="7416" y="1"/>
                    <a:pt x="5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3"/>
            <p:cNvSpPr/>
            <p:nvPr/>
          </p:nvSpPr>
          <p:spPr>
            <a:xfrm>
              <a:off x="1824087" y="1846988"/>
              <a:ext cx="191347" cy="191347"/>
            </a:xfrm>
            <a:custGeom>
              <a:avLst/>
              <a:gdLst/>
              <a:ahLst/>
              <a:cxnLst/>
              <a:rect l="l" t="t" r="r" b="b"/>
              <a:pathLst>
                <a:path w="6798" h="6798" extrusionOk="0">
                  <a:moveTo>
                    <a:pt x="5341" y="973"/>
                  </a:moveTo>
                  <a:lnTo>
                    <a:pt x="5826" y="1458"/>
                  </a:lnTo>
                  <a:lnTo>
                    <a:pt x="3885" y="3400"/>
                  </a:lnTo>
                  <a:lnTo>
                    <a:pt x="5826" y="5341"/>
                  </a:lnTo>
                  <a:lnTo>
                    <a:pt x="5341" y="5826"/>
                  </a:lnTo>
                  <a:lnTo>
                    <a:pt x="3400" y="3885"/>
                  </a:lnTo>
                  <a:lnTo>
                    <a:pt x="1458" y="5826"/>
                  </a:lnTo>
                  <a:lnTo>
                    <a:pt x="973" y="5341"/>
                  </a:lnTo>
                  <a:lnTo>
                    <a:pt x="2913" y="3400"/>
                  </a:lnTo>
                  <a:lnTo>
                    <a:pt x="973" y="1458"/>
                  </a:lnTo>
                  <a:lnTo>
                    <a:pt x="1458" y="973"/>
                  </a:lnTo>
                  <a:lnTo>
                    <a:pt x="3400" y="2913"/>
                  </a:lnTo>
                  <a:lnTo>
                    <a:pt x="5341" y="973"/>
                  </a:lnTo>
                  <a:close/>
                  <a:moveTo>
                    <a:pt x="1458" y="1"/>
                  </a:moveTo>
                  <a:lnTo>
                    <a:pt x="1" y="1458"/>
                  </a:lnTo>
                  <a:lnTo>
                    <a:pt x="1943" y="3400"/>
                  </a:lnTo>
                  <a:lnTo>
                    <a:pt x="1" y="5341"/>
                  </a:lnTo>
                  <a:lnTo>
                    <a:pt x="1458" y="6798"/>
                  </a:lnTo>
                  <a:lnTo>
                    <a:pt x="3400" y="4856"/>
                  </a:lnTo>
                  <a:lnTo>
                    <a:pt x="5341" y="6798"/>
                  </a:lnTo>
                  <a:lnTo>
                    <a:pt x="6798" y="5341"/>
                  </a:lnTo>
                  <a:lnTo>
                    <a:pt x="4856" y="3400"/>
                  </a:lnTo>
                  <a:lnTo>
                    <a:pt x="6798" y="1458"/>
                  </a:lnTo>
                  <a:lnTo>
                    <a:pt x="5341" y="1"/>
                  </a:lnTo>
                  <a:lnTo>
                    <a:pt x="3400" y="1943"/>
                  </a:lnTo>
                  <a:lnTo>
                    <a:pt x="14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53"/>
          <p:cNvGrpSpPr/>
          <p:nvPr/>
        </p:nvGrpSpPr>
        <p:grpSpPr>
          <a:xfrm>
            <a:off x="6126805" y="1310694"/>
            <a:ext cx="329804" cy="329804"/>
            <a:chOff x="997930" y="1777802"/>
            <a:chExt cx="329804" cy="329804"/>
          </a:xfrm>
        </p:grpSpPr>
        <p:sp>
          <p:nvSpPr>
            <p:cNvPr id="1184" name="Google Shape;1184;p53"/>
            <p:cNvSpPr/>
            <p:nvPr/>
          </p:nvSpPr>
          <p:spPr>
            <a:xfrm>
              <a:off x="997930" y="1777802"/>
              <a:ext cx="329804" cy="329804"/>
            </a:xfrm>
            <a:custGeom>
              <a:avLst/>
              <a:gdLst/>
              <a:ahLst/>
              <a:cxnLst/>
              <a:rect l="l" t="t" r="r" b="b"/>
              <a:pathLst>
                <a:path w="11717" h="11717" extrusionOk="0">
                  <a:moveTo>
                    <a:pt x="11030" y="687"/>
                  </a:moveTo>
                  <a:lnTo>
                    <a:pt x="11030" y="11030"/>
                  </a:lnTo>
                  <a:lnTo>
                    <a:pt x="687" y="11030"/>
                  </a:lnTo>
                  <a:lnTo>
                    <a:pt x="687" y="687"/>
                  </a:lnTo>
                  <a:close/>
                  <a:moveTo>
                    <a:pt x="0" y="0"/>
                  </a:moveTo>
                  <a:lnTo>
                    <a:pt x="0" y="11716"/>
                  </a:lnTo>
                  <a:lnTo>
                    <a:pt x="11716" y="11716"/>
                  </a:lnTo>
                  <a:lnTo>
                    <a:pt x="117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3"/>
            <p:cNvSpPr/>
            <p:nvPr/>
          </p:nvSpPr>
          <p:spPr>
            <a:xfrm>
              <a:off x="1037195" y="1817068"/>
              <a:ext cx="251216" cy="251216"/>
            </a:xfrm>
            <a:custGeom>
              <a:avLst/>
              <a:gdLst/>
              <a:ahLst/>
              <a:cxnLst/>
              <a:rect l="l" t="t" r="r" b="b"/>
              <a:pathLst>
                <a:path w="8925" h="8925" extrusionOk="0">
                  <a:moveTo>
                    <a:pt x="8238" y="687"/>
                  </a:moveTo>
                  <a:lnTo>
                    <a:pt x="8238" y="6865"/>
                  </a:lnTo>
                  <a:lnTo>
                    <a:pt x="6523" y="4577"/>
                  </a:lnTo>
                  <a:lnTo>
                    <a:pt x="4978" y="6636"/>
                  </a:lnTo>
                  <a:lnTo>
                    <a:pt x="2378" y="3169"/>
                  </a:lnTo>
                  <a:lnTo>
                    <a:pt x="687" y="5875"/>
                  </a:lnTo>
                  <a:lnTo>
                    <a:pt x="687" y="687"/>
                  </a:lnTo>
                  <a:close/>
                  <a:moveTo>
                    <a:pt x="2429" y="4383"/>
                  </a:moveTo>
                  <a:lnTo>
                    <a:pt x="5320" y="8238"/>
                  </a:lnTo>
                  <a:lnTo>
                    <a:pt x="687" y="8238"/>
                  </a:lnTo>
                  <a:lnTo>
                    <a:pt x="687" y="7169"/>
                  </a:lnTo>
                  <a:lnTo>
                    <a:pt x="2429" y="4383"/>
                  </a:lnTo>
                  <a:close/>
                  <a:moveTo>
                    <a:pt x="6523" y="5721"/>
                  </a:moveTo>
                  <a:lnTo>
                    <a:pt x="8238" y="8009"/>
                  </a:lnTo>
                  <a:lnTo>
                    <a:pt x="8238" y="8238"/>
                  </a:lnTo>
                  <a:lnTo>
                    <a:pt x="6179" y="8238"/>
                  </a:lnTo>
                  <a:lnTo>
                    <a:pt x="5406" y="7209"/>
                  </a:lnTo>
                  <a:lnTo>
                    <a:pt x="6523" y="5721"/>
                  </a:lnTo>
                  <a:close/>
                  <a:moveTo>
                    <a:pt x="0" y="0"/>
                  </a:moveTo>
                  <a:lnTo>
                    <a:pt x="0" y="8924"/>
                  </a:lnTo>
                  <a:lnTo>
                    <a:pt x="8924" y="8924"/>
                  </a:lnTo>
                  <a:lnTo>
                    <a:pt x="89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3"/>
            <p:cNvSpPr/>
            <p:nvPr/>
          </p:nvSpPr>
          <p:spPr>
            <a:xfrm>
              <a:off x="1172444" y="1855714"/>
              <a:ext cx="77321" cy="77321"/>
            </a:xfrm>
            <a:custGeom>
              <a:avLst/>
              <a:gdLst/>
              <a:ahLst/>
              <a:cxnLst/>
              <a:rect l="l" t="t" r="r" b="b"/>
              <a:pathLst>
                <a:path w="2747" h="2747" extrusionOk="0">
                  <a:moveTo>
                    <a:pt x="1374" y="687"/>
                  </a:moveTo>
                  <a:cubicBezTo>
                    <a:pt x="1752" y="687"/>
                    <a:pt x="2060" y="994"/>
                    <a:pt x="2060" y="1373"/>
                  </a:cubicBezTo>
                  <a:cubicBezTo>
                    <a:pt x="2060" y="1752"/>
                    <a:pt x="1752" y="2060"/>
                    <a:pt x="1374" y="2060"/>
                  </a:cubicBezTo>
                  <a:cubicBezTo>
                    <a:pt x="995" y="2060"/>
                    <a:pt x="687" y="1752"/>
                    <a:pt x="687" y="1373"/>
                  </a:cubicBezTo>
                  <a:cubicBezTo>
                    <a:pt x="687" y="994"/>
                    <a:pt x="995" y="687"/>
                    <a:pt x="1374" y="687"/>
                  </a:cubicBezTo>
                  <a:close/>
                  <a:moveTo>
                    <a:pt x="1374" y="0"/>
                  </a:moveTo>
                  <a:cubicBezTo>
                    <a:pt x="617" y="0"/>
                    <a:pt x="1" y="617"/>
                    <a:pt x="1" y="1373"/>
                  </a:cubicBezTo>
                  <a:cubicBezTo>
                    <a:pt x="1" y="2131"/>
                    <a:pt x="617" y="2746"/>
                    <a:pt x="1374" y="2746"/>
                  </a:cubicBezTo>
                  <a:cubicBezTo>
                    <a:pt x="2131" y="2746"/>
                    <a:pt x="2746" y="2131"/>
                    <a:pt x="2746" y="1373"/>
                  </a:cubicBezTo>
                  <a:cubicBezTo>
                    <a:pt x="2746" y="617"/>
                    <a:pt x="2131"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 name="Google Shape;1187;p53"/>
          <p:cNvGrpSpPr/>
          <p:nvPr/>
        </p:nvGrpSpPr>
        <p:grpSpPr>
          <a:xfrm>
            <a:off x="5211476" y="3599108"/>
            <a:ext cx="335420" cy="499846"/>
            <a:chOff x="2087900" y="2665800"/>
            <a:chExt cx="232350" cy="346250"/>
          </a:xfrm>
        </p:grpSpPr>
        <p:sp>
          <p:nvSpPr>
            <p:cNvPr id="1188" name="Google Shape;1188;p53"/>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3"/>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 name="Google Shape;1190;p53"/>
          <p:cNvGrpSpPr/>
          <p:nvPr/>
        </p:nvGrpSpPr>
        <p:grpSpPr>
          <a:xfrm>
            <a:off x="5211476" y="2850683"/>
            <a:ext cx="335420" cy="499847"/>
            <a:chOff x="2087900" y="2665800"/>
            <a:chExt cx="232350" cy="346250"/>
          </a:xfrm>
        </p:grpSpPr>
        <p:sp>
          <p:nvSpPr>
            <p:cNvPr id="1191" name="Google Shape;1191;p53"/>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3"/>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 name="Google Shape;1193;p53"/>
          <p:cNvGrpSpPr/>
          <p:nvPr/>
        </p:nvGrpSpPr>
        <p:grpSpPr>
          <a:xfrm>
            <a:off x="7036499" y="1688951"/>
            <a:ext cx="596604" cy="336611"/>
            <a:chOff x="1427975" y="2651075"/>
            <a:chExt cx="413275" cy="233175"/>
          </a:xfrm>
        </p:grpSpPr>
        <p:sp>
          <p:nvSpPr>
            <p:cNvPr id="1194" name="Google Shape;1194;p53"/>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3"/>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 name="Google Shape;1196;p53"/>
          <p:cNvGrpSpPr/>
          <p:nvPr/>
        </p:nvGrpSpPr>
        <p:grpSpPr>
          <a:xfrm>
            <a:off x="7036499" y="1044576"/>
            <a:ext cx="596604" cy="336611"/>
            <a:chOff x="1427975" y="2651075"/>
            <a:chExt cx="413275" cy="233175"/>
          </a:xfrm>
        </p:grpSpPr>
        <p:sp>
          <p:nvSpPr>
            <p:cNvPr id="1197" name="Google Shape;1197;p53"/>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3"/>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 name="Google Shape;1199;p53"/>
          <p:cNvGrpSpPr/>
          <p:nvPr/>
        </p:nvGrpSpPr>
        <p:grpSpPr>
          <a:xfrm>
            <a:off x="7827399" y="1688951"/>
            <a:ext cx="596604" cy="336611"/>
            <a:chOff x="1427975" y="2651075"/>
            <a:chExt cx="413275" cy="233175"/>
          </a:xfrm>
        </p:grpSpPr>
        <p:sp>
          <p:nvSpPr>
            <p:cNvPr id="1200" name="Google Shape;1200;p53"/>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3"/>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 name="Google Shape;1202;p53"/>
          <p:cNvGrpSpPr/>
          <p:nvPr/>
        </p:nvGrpSpPr>
        <p:grpSpPr>
          <a:xfrm>
            <a:off x="7827399" y="1044576"/>
            <a:ext cx="596604" cy="336611"/>
            <a:chOff x="1427975" y="2651075"/>
            <a:chExt cx="413275" cy="233175"/>
          </a:xfrm>
        </p:grpSpPr>
        <p:sp>
          <p:nvSpPr>
            <p:cNvPr id="1203" name="Google Shape;1203;p53"/>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3"/>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1208"/>
        <p:cNvGrpSpPr/>
        <p:nvPr/>
      </p:nvGrpSpPr>
      <p:grpSpPr>
        <a:xfrm>
          <a:off x="0" y="0"/>
          <a:ext cx="0" cy="0"/>
          <a:chOff x="0" y="0"/>
          <a:chExt cx="0" cy="0"/>
        </a:xfrm>
      </p:grpSpPr>
      <p:sp>
        <p:nvSpPr>
          <p:cNvPr id="1209" name="Google Shape;1209;p54"/>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Customer </a:t>
            </a:r>
            <a:r>
              <a:rPr lang="en" b="1"/>
              <a:t>reviews</a:t>
            </a:r>
            <a:endParaRPr b="1"/>
          </a:p>
        </p:txBody>
      </p:sp>
      <p:sp>
        <p:nvSpPr>
          <p:cNvPr id="1210" name="Google Shape;1210;p54"/>
          <p:cNvSpPr txBox="1">
            <a:spLocks noGrp="1"/>
          </p:cNvSpPr>
          <p:nvPr>
            <p:ph type="title" idx="2"/>
          </p:nvPr>
        </p:nvSpPr>
        <p:spPr>
          <a:xfrm>
            <a:off x="720000" y="3453838"/>
            <a:ext cx="2336400" cy="47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—Fiona Smith</a:t>
            </a:r>
            <a:endParaRPr/>
          </a:p>
        </p:txBody>
      </p:sp>
      <p:sp>
        <p:nvSpPr>
          <p:cNvPr id="1211" name="Google Shape;1211;p54"/>
          <p:cNvSpPr txBox="1">
            <a:spLocks noGrp="1"/>
          </p:cNvSpPr>
          <p:nvPr>
            <p:ph type="subTitle" idx="1"/>
          </p:nvPr>
        </p:nvSpPr>
        <p:spPr>
          <a:xfrm>
            <a:off x="720000" y="2694228"/>
            <a:ext cx="2336400" cy="81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t>“Mercury </a:t>
            </a:r>
            <a:r>
              <a:rPr lang="en"/>
              <a:t>is the closest planet to the Sun and the smallest one in the Solar System”</a:t>
            </a:r>
            <a:endParaRPr/>
          </a:p>
        </p:txBody>
      </p:sp>
      <p:sp>
        <p:nvSpPr>
          <p:cNvPr id="1212" name="Google Shape;1212;p54"/>
          <p:cNvSpPr txBox="1">
            <a:spLocks noGrp="1"/>
          </p:cNvSpPr>
          <p:nvPr>
            <p:ph type="title" idx="3"/>
          </p:nvPr>
        </p:nvSpPr>
        <p:spPr>
          <a:xfrm>
            <a:off x="3403800" y="3453849"/>
            <a:ext cx="2336400" cy="47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—Nam Tao</a:t>
            </a:r>
            <a:endParaRPr/>
          </a:p>
        </p:txBody>
      </p:sp>
      <p:sp>
        <p:nvSpPr>
          <p:cNvPr id="1213" name="Google Shape;1213;p54"/>
          <p:cNvSpPr txBox="1">
            <a:spLocks noGrp="1"/>
          </p:cNvSpPr>
          <p:nvPr>
            <p:ph type="subTitle" idx="4"/>
          </p:nvPr>
        </p:nvSpPr>
        <p:spPr>
          <a:xfrm>
            <a:off x="3403800" y="2694245"/>
            <a:ext cx="2336400" cy="81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t>“Venus </a:t>
            </a:r>
            <a:r>
              <a:rPr lang="en"/>
              <a:t>has a beautiful name and is actually the second planet from the Sun”</a:t>
            </a:r>
            <a:endParaRPr/>
          </a:p>
        </p:txBody>
      </p:sp>
      <p:sp>
        <p:nvSpPr>
          <p:cNvPr id="1214" name="Google Shape;1214;p54"/>
          <p:cNvSpPr txBox="1">
            <a:spLocks noGrp="1"/>
          </p:cNvSpPr>
          <p:nvPr>
            <p:ph type="title" idx="5"/>
          </p:nvPr>
        </p:nvSpPr>
        <p:spPr>
          <a:xfrm>
            <a:off x="6087600" y="3453838"/>
            <a:ext cx="2336400" cy="47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—Jason Murray</a:t>
            </a:r>
            <a:endParaRPr/>
          </a:p>
        </p:txBody>
      </p:sp>
      <p:sp>
        <p:nvSpPr>
          <p:cNvPr id="1215" name="Google Shape;1215;p54"/>
          <p:cNvSpPr txBox="1">
            <a:spLocks noGrp="1"/>
          </p:cNvSpPr>
          <p:nvPr>
            <p:ph type="subTitle" idx="6"/>
          </p:nvPr>
        </p:nvSpPr>
        <p:spPr>
          <a:xfrm>
            <a:off x="6087600" y="2694228"/>
            <a:ext cx="2336400" cy="81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t>“Earth </a:t>
            </a:r>
            <a:r>
              <a:rPr lang="en"/>
              <a:t>is the third planet from the Sun and the only one that harbors life in the System”</a:t>
            </a:r>
            <a:endParaRPr/>
          </a:p>
        </p:txBody>
      </p:sp>
      <p:grpSp>
        <p:nvGrpSpPr>
          <p:cNvPr id="1216" name="Google Shape;1216;p54"/>
          <p:cNvGrpSpPr/>
          <p:nvPr/>
        </p:nvGrpSpPr>
        <p:grpSpPr>
          <a:xfrm>
            <a:off x="1532986" y="1786177"/>
            <a:ext cx="710429" cy="733333"/>
            <a:chOff x="7472875" y="2543800"/>
            <a:chExt cx="672182" cy="693853"/>
          </a:xfrm>
        </p:grpSpPr>
        <p:sp>
          <p:nvSpPr>
            <p:cNvPr id="1217" name="Google Shape;1217;p54"/>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4"/>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54"/>
          <p:cNvGrpSpPr/>
          <p:nvPr/>
        </p:nvGrpSpPr>
        <p:grpSpPr>
          <a:xfrm>
            <a:off x="4216786" y="1786177"/>
            <a:ext cx="710429" cy="733333"/>
            <a:chOff x="7472875" y="2543800"/>
            <a:chExt cx="672182" cy="693853"/>
          </a:xfrm>
        </p:grpSpPr>
        <p:sp>
          <p:nvSpPr>
            <p:cNvPr id="1220" name="Google Shape;1220;p54"/>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4"/>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54"/>
          <p:cNvGrpSpPr/>
          <p:nvPr/>
        </p:nvGrpSpPr>
        <p:grpSpPr>
          <a:xfrm>
            <a:off x="6900586" y="1786177"/>
            <a:ext cx="710429" cy="733333"/>
            <a:chOff x="7472875" y="2543800"/>
            <a:chExt cx="672182" cy="693853"/>
          </a:xfrm>
        </p:grpSpPr>
        <p:sp>
          <p:nvSpPr>
            <p:cNvPr id="1223" name="Google Shape;1223;p54"/>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4"/>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 name="Google Shape;1225;p54"/>
          <p:cNvSpPr/>
          <p:nvPr/>
        </p:nvSpPr>
        <p:spPr>
          <a:xfrm>
            <a:off x="4475370" y="2032602"/>
            <a:ext cx="193261" cy="329804"/>
          </a:xfrm>
          <a:custGeom>
            <a:avLst/>
            <a:gdLst/>
            <a:ahLst/>
            <a:cxnLst/>
            <a:rect l="l" t="t" r="r" b="b"/>
            <a:pathLst>
              <a:path w="6866" h="11717" extrusionOk="0">
                <a:moveTo>
                  <a:pt x="6179" y="687"/>
                </a:moveTo>
                <a:lnTo>
                  <a:pt x="6179" y="10103"/>
                </a:lnTo>
                <a:lnTo>
                  <a:pt x="3433" y="7438"/>
                </a:lnTo>
                <a:lnTo>
                  <a:pt x="687" y="10103"/>
                </a:lnTo>
                <a:lnTo>
                  <a:pt x="687" y="687"/>
                </a:lnTo>
                <a:close/>
                <a:moveTo>
                  <a:pt x="0" y="0"/>
                </a:moveTo>
                <a:lnTo>
                  <a:pt x="0" y="11716"/>
                </a:lnTo>
                <a:lnTo>
                  <a:pt x="3433" y="8395"/>
                </a:lnTo>
                <a:lnTo>
                  <a:pt x="6865" y="11716"/>
                </a:lnTo>
                <a:lnTo>
                  <a:pt x="6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4"/>
          <p:cNvSpPr/>
          <p:nvPr/>
        </p:nvSpPr>
        <p:spPr>
          <a:xfrm>
            <a:off x="7090898" y="2032602"/>
            <a:ext cx="329804" cy="329804"/>
          </a:xfrm>
          <a:custGeom>
            <a:avLst/>
            <a:gdLst/>
            <a:ahLst/>
            <a:cxnLst/>
            <a:rect l="l" t="t" r="r" b="b"/>
            <a:pathLst>
              <a:path w="11717" h="11717" extrusionOk="0">
                <a:moveTo>
                  <a:pt x="4720" y="813"/>
                </a:moveTo>
                <a:lnTo>
                  <a:pt x="4720" y="813"/>
                </a:lnTo>
                <a:cubicBezTo>
                  <a:pt x="4164" y="1340"/>
                  <a:pt x="3704" y="1954"/>
                  <a:pt x="3349" y="2644"/>
                </a:cubicBezTo>
                <a:cubicBezTo>
                  <a:pt x="3327" y="2686"/>
                  <a:pt x="3307" y="2726"/>
                  <a:pt x="3287" y="2768"/>
                </a:cubicBezTo>
                <a:lnTo>
                  <a:pt x="1714" y="2768"/>
                </a:lnTo>
                <a:cubicBezTo>
                  <a:pt x="2439" y="1796"/>
                  <a:pt x="3499" y="1088"/>
                  <a:pt x="4720" y="813"/>
                </a:cubicBezTo>
                <a:close/>
                <a:moveTo>
                  <a:pt x="5515" y="1027"/>
                </a:moveTo>
                <a:lnTo>
                  <a:pt x="5515" y="2768"/>
                </a:lnTo>
                <a:lnTo>
                  <a:pt x="4067" y="2768"/>
                </a:lnTo>
                <a:cubicBezTo>
                  <a:pt x="4436" y="2109"/>
                  <a:pt x="4925" y="1518"/>
                  <a:pt x="5515" y="1027"/>
                </a:cubicBezTo>
                <a:close/>
                <a:moveTo>
                  <a:pt x="6201" y="1027"/>
                </a:moveTo>
                <a:cubicBezTo>
                  <a:pt x="6792" y="1518"/>
                  <a:pt x="7281" y="2109"/>
                  <a:pt x="7651" y="2768"/>
                </a:cubicBezTo>
                <a:lnTo>
                  <a:pt x="6201" y="2768"/>
                </a:lnTo>
                <a:lnTo>
                  <a:pt x="6201" y="1027"/>
                </a:lnTo>
                <a:close/>
                <a:moveTo>
                  <a:pt x="6997" y="813"/>
                </a:moveTo>
                <a:lnTo>
                  <a:pt x="6997" y="813"/>
                </a:lnTo>
                <a:cubicBezTo>
                  <a:pt x="8218" y="1088"/>
                  <a:pt x="9278" y="1796"/>
                  <a:pt x="10003" y="2768"/>
                </a:cubicBezTo>
                <a:lnTo>
                  <a:pt x="8431" y="2768"/>
                </a:lnTo>
                <a:cubicBezTo>
                  <a:pt x="8411" y="2726"/>
                  <a:pt x="8389" y="2686"/>
                  <a:pt x="8368" y="2644"/>
                </a:cubicBezTo>
                <a:cubicBezTo>
                  <a:pt x="8013" y="1954"/>
                  <a:pt x="7554" y="1340"/>
                  <a:pt x="6997" y="813"/>
                </a:cubicBezTo>
                <a:close/>
                <a:moveTo>
                  <a:pt x="2996" y="3451"/>
                </a:moveTo>
                <a:cubicBezTo>
                  <a:pt x="2760" y="4108"/>
                  <a:pt x="2619" y="4809"/>
                  <a:pt x="2586" y="5514"/>
                </a:cubicBezTo>
                <a:lnTo>
                  <a:pt x="698" y="5514"/>
                </a:lnTo>
                <a:cubicBezTo>
                  <a:pt x="748" y="4775"/>
                  <a:pt x="953" y="4073"/>
                  <a:pt x="1280" y="3451"/>
                </a:cubicBezTo>
                <a:close/>
                <a:moveTo>
                  <a:pt x="5515" y="3455"/>
                </a:moveTo>
                <a:lnTo>
                  <a:pt x="5515" y="5514"/>
                </a:lnTo>
                <a:lnTo>
                  <a:pt x="3272" y="5514"/>
                </a:lnTo>
                <a:cubicBezTo>
                  <a:pt x="3311" y="4797"/>
                  <a:pt x="3470" y="4101"/>
                  <a:pt x="3735" y="3455"/>
                </a:cubicBezTo>
                <a:close/>
                <a:moveTo>
                  <a:pt x="7982" y="3455"/>
                </a:moveTo>
                <a:cubicBezTo>
                  <a:pt x="8248" y="4101"/>
                  <a:pt x="8407" y="4797"/>
                  <a:pt x="8445" y="5514"/>
                </a:cubicBezTo>
                <a:lnTo>
                  <a:pt x="6201" y="5514"/>
                </a:lnTo>
                <a:lnTo>
                  <a:pt x="6201" y="3455"/>
                </a:lnTo>
                <a:close/>
                <a:moveTo>
                  <a:pt x="10437" y="3455"/>
                </a:moveTo>
                <a:cubicBezTo>
                  <a:pt x="10765" y="4077"/>
                  <a:pt x="10970" y="4775"/>
                  <a:pt x="11019" y="5514"/>
                </a:cubicBezTo>
                <a:lnTo>
                  <a:pt x="9132" y="5514"/>
                </a:lnTo>
                <a:cubicBezTo>
                  <a:pt x="9099" y="4809"/>
                  <a:pt x="8958" y="4114"/>
                  <a:pt x="8720" y="3455"/>
                </a:cubicBezTo>
                <a:close/>
                <a:moveTo>
                  <a:pt x="2586" y="6201"/>
                </a:moveTo>
                <a:cubicBezTo>
                  <a:pt x="2619" y="6905"/>
                  <a:pt x="2760" y="7603"/>
                  <a:pt x="2996" y="8260"/>
                </a:cubicBezTo>
                <a:lnTo>
                  <a:pt x="1280" y="8260"/>
                </a:lnTo>
                <a:cubicBezTo>
                  <a:pt x="953" y="7638"/>
                  <a:pt x="748" y="6940"/>
                  <a:pt x="698" y="6201"/>
                </a:cubicBezTo>
                <a:close/>
                <a:moveTo>
                  <a:pt x="5515" y="6201"/>
                </a:moveTo>
                <a:lnTo>
                  <a:pt x="5515" y="8260"/>
                </a:lnTo>
                <a:lnTo>
                  <a:pt x="3735" y="8260"/>
                </a:lnTo>
                <a:cubicBezTo>
                  <a:pt x="3470" y="7614"/>
                  <a:pt x="3311" y="6918"/>
                  <a:pt x="3272" y="6201"/>
                </a:cubicBezTo>
                <a:close/>
                <a:moveTo>
                  <a:pt x="8445" y="6197"/>
                </a:moveTo>
                <a:cubicBezTo>
                  <a:pt x="8407" y="6915"/>
                  <a:pt x="8248" y="7614"/>
                  <a:pt x="7982" y="8260"/>
                </a:cubicBezTo>
                <a:lnTo>
                  <a:pt x="6201" y="8260"/>
                </a:lnTo>
                <a:lnTo>
                  <a:pt x="6201" y="6197"/>
                </a:lnTo>
                <a:close/>
                <a:moveTo>
                  <a:pt x="11019" y="6197"/>
                </a:moveTo>
                <a:cubicBezTo>
                  <a:pt x="10970" y="6935"/>
                  <a:pt x="10765" y="7638"/>
                  <a:pt x="10437" y="8260"/>
                </a:cubicBezTo>
                <a:lnTo>
                  <a:pt x="8722" y="8260"/>
                </a:lnTo>
                <a:cubicBezTo>
                  <a:pt x="8958" y="7603"/>
                  <a:pt x="9099" y="6902"/>
                  <a:pt x="9132" y="6197"/>
                </a:cubicBezTo>
                <a:close/>
                <a:moveTo>
                  <a:pt x="5515" y="8947"/>
                </a:moveTo>
                <a:lnTo>
                  <a:pt x="5515" y="10687"/>
                </a:lnTo>
                <a:cubicBezTo>
                  <a:pt x="4925" y="10197"/>
                  <a:pt x="4436" y="9606"/>
                  <a:pt x="4067" y="8947"/>
                </a:cubicBezTo>
                <a:close/>
                <a:moveTo>
                  <a:pt x="7651" y="8943"/>
                </a:moveTo>
                <a:cubicBezTo>
                  <a:pt x="7281" y="9600"/>
                  <a:pt x="6792" y="10197"/>
                  <a:pt x="6201" y="10687"/>
                </a:cubicBezTo>
                <a:lnTo>
                  <a:pt x="6201" y="8943"/>
                </a:lnTo>
                <a:close/>
                <a:moveTo>
                  <a:pt x="3287" y="8947"/>
                </a:moveTo>
                <a:cubicBezTo>
                  <a:pt x="3307" y="8989"/>
                  <a:pt x="3327" y="9031"/>
                  <a:pt x="3349" y="9071"/>
                </a:cubicBezTo>
                <a:cubicBezTo>
                  <a:pt x="3704" y="9761"/>
                  <a:pt x="4164" y="10374"/>
                  <a:pt x="4720" y="10902"/>
                </a:cubicBezTo>
                <a:cubicBezTo>
                  <a:pt x="3499" y="10627"/>
                  <a:pt x="2439" y="9919"/>
                  <a:pt x="1714" y="8947"/>
                </a:cubicBezTo>
                <a:close/>
                <a:moveTo>
                  <a:pt x="10003" y="8941"/>
                </a:moveTo>
                <a:cubicBezTo>
                  <a:pt x="9278" y="9913"/>
                  <a:pt x="8218" y="10627"/>
                  <a:pt x="6997" y="10902"/>
                </a:cubicBezTo>
                <a:cubicBezTo>
                  <a:pt x="7554" y="10374"/>
                  <a:pt x="8013" y="9757"/>
                  <a:pt x="8368" y="9065"/>
                </a:cubicBezTo>
                <a:cubicBezTo>
                  <a:pt x="8390" y="9025"/>
                  <a:pt x="8411" y="8983"/>
                  <a:pt x="8431" y="8941"/>
                </a:cubicBezTo>
                <a:close/>
                <a:moveTo>
                  <a:pt x="5859" y="0"/>
                </a:moveTo>
                <a:cubicBezTo>
                  <a:pt x="2633" y="0"/>
                  <a:pt x="1" y="2633"/>
                  <a:pt x="1" y="5858"/>
                </a:cubicBezTo>
                <a:cubicBezTo>
                  <a:pt x="1" y="9084"/>
                  <a:pt x="2633" y="11716"/>
                  <a:pt x="5859" y="11716"/>
                </a:cubicBezTo>
                <a:cubicBezTo>
                  <a:pt x="9084" y="11716"/>
                  <a:pt x="11717" y="9082"/>
                  <a:pt x="11717" y="5858"/>
                </a:cubicBezTo>
                <a:cubicBezTo>
                  <a:pt x="11717" y="2631"/>
                  <a:pt x="9084" y="0"/>
                  <a:pt x="5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4"/>
          <p:cNvSpPr/>
          <p:nvPr/>
        </p:nvSpPr>
        <p:spPr>
          <a:xfrm>
            <a:off x="1723298" y="2052530"/>
            <a:ext cx="329804" cy="289863"/>
          </a:xfrm>
          <a:custGeom>
            <a:avLst/>
            <a:gdLst/>
            <a:ahLst/>
            <a:cxnLst/>
            <a:rect l="l" t="t" r="r" b="b"/>
            <a:pathLst>
              <a:path w="11717" h="10298" extrusionOk="0">
                <a:moveTo>
                  <a:pt x="11030" y="687"/>
                </a:moveTo>
                <a:lnTo>
                  <a:pt x="11030" y="6866"/>
                </a:lnTo>
                <a:lnTo>
                  <a:pt x="687" y="6866"/>
                </a:lnTo>
                <a:lnTo>
                  <a:pt x="687" y="687"/>
                </a:lnTo>
                <a:close/>
                <a:moveTo>
                  <a:pt x="11030" y="7552"/>
                </a:moveTo>
                <a:lnTo>
                  <a:pt x="11030" y="8239"/>
                </a:lnTo>
                <a:lnTo>
                  <a:pt x="687" y="8239"/>
                </a:lnTo>
                <a:lnTo>
                  <a:pt x="687" y="7552"/>
                </a:lnTo>
                <a:close/>
                <a:moveTo>
                  <a:pt x="6889" y="8925"/>
                </a:moveTo>
                <a:lnTo>
                  <a:pt x="6889" y="9611"/>
                </a:lnTo>
                <a:lnTo>
                  <a:pt x="4830" y="9611"/>
                </a:lnTo>
                <a:lnTo>
                  <a:pt x="4830" y="8925"/>
                </a:lnTo>
                <a:close/>
                <a:moveTo>
                  <a:pt x="1" y="1"/>
                </a:moveTo>
                <a:lnTo>
                  <a:pt x="1" y="8925"/>
                </a:lnTo>
                <a:lnTo>
                  <a:pt x="4143" y="8925"/>
                </a:lnTo>
                <a:lnTo>
                  <a:pt x="4143" y="9611"/>
                </a:lnTo>
                <a:lnTo>
                  <a:pt x="2770" y="9611"/>
                </a:lnTo>
                <a:lnTo>
                  <a:pt x="2770" y="10298"/>
                </a:lnTo>
                <a:lnTo>
                  <a:pt x="8949" y="10298"/>
                </a:lnTo>
                <a:lnTo>
                  <a:pt x="8949" y="9611"/>
                </a:lnTo>
                <a:lnTo>
                  <a:pt x="7576" y="9611"/>
                </a:lnTo>
                <a:lnTo>
                  <a:pt x="7576" y="8925"/>
                </a:lnTo>
                <a:lnTo>
                  <a:pt x="11716" y="8925"/>
                </a:lnTo>
                <a:lnTo>
                  <a:pt x="117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 name="Google Shape;1228;p54"/>
          <p:cNvGrpSpPr/>
          <p:nvPr/>
        </p:nvGrpSpPr>
        <p:grpSpPr>
          <a:xfrm>
            <a:off x="6087599" y="688951"/>
            <a:ext cx="596604" cy="336611"/>
            <a:chOff x="1427975" y="2651075"/>
            <a:chExt cx="413275" cy="233175"/>
          </a:xfrm>
        </p:grpSpPr>
        <p:sp>
          <p:nvSpPr>
            <p:cNvPr id="1229" name="Google Shape;1229;p54"/>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4"/>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 name="Google Shape;1231;p54"/>
          <p:cNvGrpSpPr/>
          <p:nvPr/>
        </p:nvGrpSpPr>
        <p:grpSpPr>
          <a:xfrm>
            <a:off x="6957499" y="688951"/>
            <a:ext cx="596604" cy="336611"/>
            <a:chOff x="1427975" y="2651075"/>
            <a:chExt cx="413275" cy="233175"/>
          </a:xfrm>
        </p:grpSpPr>
        <p:sp>
          <p:nvSpPr>
            <p:cNvPr id="1232" name="Google Shape;1232;p54"/>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4"/>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 name="Google Shape;1234;p54"/>
          <p:cNvGrpSpPr/>
          <p:nvPr/>
        </p:nvGrpSpPr>
        <p:grpSpPr>
          <a:xfrm>
            <a:off x="7827399" y="688951"/>
            <a:ext cx="596604" cy="336611"/>
            <a:chOff x="1427975" y="2651075"/>
            <a:chExt cx="413275" cy="233175"/>
          </a:xfrm>
        </p:grpSpPr>
        <p:sp>
          <p:nvSpPr>
            <p:cNvPr id="1235" name="Google Shape;1235;p54"/>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4"/>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7" name="Google Shape;1237;p54">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4">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4">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4">
            <a:hlinkClick r:id="" action="ppaction://hlinkshowjump?jump=nextslide"/>
          </p:cNvPr>
          <p:cNvSpPr txBox="1">
            <a:spLocks noGrp="1"/>
          </p:cNvSpPr>
          <p:nvPr>
            <p:ph type="subTitle" idx="4"/>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1241" name="Google Shape;1241;p54">
            <a:hlinkClick r:id="" action="ppaction://hlinkshowjump?jump=previousslide"/>
          </p:cNvPr>
          <p:cNvSpPr txBox="1">
            <a:spLocks noGrp="1"/>
          </p:cNvSpPr>
          <p:nvPr>
            <p:ph type="subTitle" idx="4"/>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1242" name="Google Shape;1242;p54">
            <a:hlinkClick r:id="rId3" action="ppaction://hlinksldjump"/>
          </p:cNvPr>
          <p:cNvSpPr txBox="1">
            <a:spLocks noGrp="1"/>
          </p:cNvSpPr>
          <p:nvPr>
            <p:ph type="subTitle" idx="4"/>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1243" name="Google Shape;1243;p54">
            <a:hlinkClick r:id="rId4" action="ppaction://hlinksldjump"/>
          </p:cNvPr>
          <p:cNvSpPr txBox="1">
            <a:spLocks noGrp="1"/>
          </p:cNvSpPr>
          <p:nvPr>
            <p:ph type="subTitle" idx="4"/>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1244" name="Google Shape;1244;p54">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1309"/>
        <p:cNvGrpSpPr/>
        <p:nvPr/>
      </p:nvGrpSpPr>
      <p:grpSpPr>
        <a:xfrm>
          <a:off x="0" y="0"/>
          <a:ext cx="0" cy="0"/>
          <a:chOff x="0" y="0"/>
          <a:chExt cx="0" cy="0"/>
        </a:xfrm>
      </p:grpSpPr>
      <p:sp>
        <p:nvSpPr>
          <p:cNvPr id="1310" name="Google Shape;1310;p56"/>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Welcome!</a:t>
            </a:r>
            <a:endParaRPr/>
          </a:p>
        </p:txBody>
      </p:sp>
      <p:sp>
        <p:nvSpPr>
          <p:cNvPr id="1311" name="Google Shape;1311;p56"/>
          <p:cNvSpPr txBox="1"/>
          <p:nvPr/>
        </p:nvSpPr>
        <p:spPr>
          <a:xfrm>
            <a:off x="3473106" y="1426439"/>
            <a:ext cx="2197800" cy="63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bel"/>
                <a:ea typeface="Abel"/>
                <a:cs typeface="Abel"/>
                <a:sym typeface="Abel"/>
              </a:rPr>
              <a:t>The </a:t>
            </a:r>
            <a:r>
              <a:rPr lang="en" b="1">
                <a:solidFill>
                  <a:schemeClr val="dk1"/>
                </a:solidFill>
                <a:latin typeface="Abel"/>
                <a:ea typeface="Abel"/>
                <a:cs typeface="Abel"/>
                <a:sym typeface="Abel"/>
              </a:rPr>
              <a:t>Sun </a:t>
            </a:r>
            <a:r>
              <a:rPr lang="en">
                <a:solidFill>
                  <a:schemeClr val="dk1"/>
                </a:solidFill>
                <a:latin typeface="Abel"/>
                <a:ea typeface="Abel"/>
                <a:cs typeface="Abel"/>
                <a:sym typeface="Abel"/>
              </a:rPr>
              <a:t>is the star at the center of the Solar System</a:t>
            </a:r>
            <a:endParaRPr b="1">
              <a:solidFill>
                <a:schemeClr val="dk1"/>
              </a:solidFill>
              <a:latin typeface="Abel"/>
              <a:ea typeface="Abel"/>
              <a:cs typeface="Abel"/>
              <a:sym typeface="Abel"/>
            </a:endParaRPr>
          </a:p>
        </p:txBody>
      </p:sp>
      <p:sp>
        <p:nvSpPr>
          <p:cNvPr id="1312" name="Google Shape;1312;p56"/>
          <p:cNvSpPr txBox="1"/>
          <p:nvPr/>
        </p:nvSpPr>
        <p:spPr>
          <a:xfrm>
            <a:off x="3473106" y="1098300"/>
            <a:ext cx="2197800" cy="478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rgbClr val="2E2E2E"/>
                </a:solidFill>
                <a:latin typeface="Anybody"/>
                <a:ea typeface="Anybody"/>
                <a:cs typeface="Anybody"/>
                <a:sym typeface="Anybody"/>
              </a:rPr>
              <a:t>CEO</a:t>
            </a:r>
            <a:endParaRPr sz="2000">
              <a:solidFill>
                <a:srgbClr val="2E2E2E"/>
              </a:solidFill>
              <a:latin typeface="Anybody"/>
              <a:ea typeface="Anybody"/>
              <a:cs typeface="Anybody"/>
              <a:sym typeface="Anybody"/>
            </a:endParaRPr>
          </a:p>
        </p:txBody>
      </p:sp>
      <p:cxnSp>
        <p:nvCxnSpPr>
          <p:cNvPr id="1313" name="Google Shape;1313;p56"/>
          <p:cNvCxnSpPr>
            <a:stCxn id="1311" idx="2"/>
            <a:endCxn id="1314" idx="0"/>
          </p:cNvCxnSpPr>
          <p:nvPr/>
        </p:nvCxnSpPr>
        <p:spPr>
          <a:xfrm rot="-5400000" flipH="1">
            <a:off x="5698806" y="934139"/>
            <a:ext cx="237600" cy="2491200"/>
          </a:xfrm>
          <a:prstGeom prst="bentConnector3">
            <a:avLst>
              <a:gd name="adj1" fmla="val 49981"/>
            </a:avLst>
          </a:prstGeom>
          <a:noFill/>
          <a:ln w="9525" cap="flat" cmpd="sng">
            <a:solidFill>
              <a:schemeClr val="dk1"/>
            </a:solidFill>
            <a:prstDash val="solid"/>
            <a:round/>
            <a:headEnd type="none" w="med" len="med"/>
            <a:tailEnd type="diamond" w="med" len="med"/>
          </a:ln>
        </p:spPr>
      </p:cxnSp>
      <p:cxnSp>
        <p:nvCxnSpPr>
          <p:cNvPr id="1315" name="Google Shape;1315;p56"/>
          <p:cNvCxnSpPr>
            <a:stCxn id="1311" idx="2"/>
            <a:endCxn id="1316" idx="0"/>
          </p:cNvCxnSpPr>
          <p:nvPr/>
        </p:nvCxnSpPr>
        <p:spPr>
          <a:xfrm>
            <a:off x="4572006" y="2060939"/>
            <a:ext cx="0" cy="237600"/>
          </a:xfrm>
          <a:prstGeom prst="straightConnector1">
            <a:avLst/>
          </a:prstGeom>
          <a:noFill/>
          <a:ln w="9525" cap="flat" cmpd="sng">
            <a:solidFill>
              <a:schemeClr val="dk1"/>
            </a:solidFill>
            <a:prstDash val="solid"/>
            <a:round/>
            <a:headEnd type="none" w="med" len="med"/>
            <a:tailEnd type="diamond" w="med" len="med"/>
          </a:ln>
        </p:spPr>
      </p:cxnSp>
      <p:sp>
        <p:nvSpPr>
          <p:cNvPr id="1317" name="Google Shape;1317;p56">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6">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6">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1320" name="Google Shape;1320;p56">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1321" name="Google Shape;1321;p56">
            <a:hlinkClick r:id="rId3"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1322" name="Google Shape;1322;p56">
            <a:hlinkClick r:id="rId4"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1323" name="Google Shape;1323;p56">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6">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25" name="Google Shape;1325;p56"/>
          <p:cNvPicPr preferRelativeResize="0"/>
          <p:nvPr/>
        </p:nvPicPr>
        <p:blipFill rotWithShape="1">
          <a:blip r:embed="rId5">
            <a:alphaModFix/>
          </a:blip>
          <a:srcRect t="24816" b="7082"/>
          <a:stretch/>
        </p:blipFill>
        <p:spPr>
          <a:xfrm>
            <a:off x="1322064" y="2398817"/>
            <a:ext cx="1230415" cy="1079434"/>
          </a:xfrm>
          <a:prstGeom prst="rect">
            <a:avLst/>
          </a:prstGeom>
          <a:noFill/>
          <a:ln w="9525" cap="flat" cmpd="sng">
            <a:solidFill>
              <a:schemeClr val="dk1"/>
            </a:solidFill>
            <a:prstDash val="solid"/>
            <a:round/>
            <a:headEnd type="none" w="sm" len="sm"/>
            <a:tailEnd type="none" w="sm" len="sm"/>
          </a:ln>
        </p:spPr>
      </p:pic>
      <p:sp>
        <p:nvSpPr>
          <p:cNvPr id="1326" name="Google Shape;1326;p56"/>
          <p:cNvSpPr/>
          <p:nvPr/>
        </p:nvSpPr>
        <p:spPr>
          <a:xfrm>
            <a:off x="1320425" y="2298450"/>
            <a:ext cx="1233900" cy="1005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6"/>
          <p:cNvSpPr txBox="1"/>
          <p:nvPr/>
        </p:nvSpPr>
        <p:spPr>
          <a:xfrm>
            <a:off x="815625" y="3806868"/>
            <a:ext cx="2243400" cy="63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bel"/>
                <a:ea typeface="Abel"/>
                <a:cs typeface="Abel"/>
                <a:sym typeface="Abel"/>
              </a:rPr>
              <a:t>Despite being red, </a:t>
            </a:r>
            <a:r>
              <a:rPr lang="en" b="1">
                <a:solidFill>
                  <a:schemeClr val="dk1"/>
                </a:solidFill>
                <a:latin typeface="Abel"/>
                <a:ea typeface="Abel"/>
                <a:cs typeface="Abel"/>
                <a:sym typeface="Abel"/>
              </a:rPr>
              <a:t>Mars </a:t>
            </a:r>
            <a:r>
              <a:rPr lang="en">
                <a:solidFill>
                  <a:schemeClr val="dk1"/>
                </a:solidFill>
                <a:latin typeface="Abel"/>
                <a:ea typeface="Abel"/>
                <a:cs typeface="Abel"/>
                <a:sym typeface="Abel"/>
              </a:rPr>
              <a:t>is actually a cold place</a:t>
            </a:r>
            <a:endParaRPr b="1">
              <a:solidFill>
                <a:schemeClr val="dk1"/>
              </a:solidFill>
              <a:latin typeface="Abel"/>
              <a:ea typeface="Abel"/>
              <a:cs typeface="Abel"/>
              <a:sym typeface="Abel"/>
            </a:endParaRPr>
          </a:p>
        </p:txBody>
      </p:sp>
      <p:sp>
        <p:nvSpPr>
          <p:cNvPr id="1328" name="Google Shape;1328;p56"/>
          <p:cNvSpPr txBox="1"/>
          <p:nvPr/>
        </p:nvSpPr>
        <p:spPr>
          <a:xfrm>
            <a:off x="815625" y="3478725"/>
            <a:ext cx="2243400" cy="478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rgbClr val="2E2E2E"/>
                </a:solidFill>
                <a:latin typeface="Anybody"/>
                <a:ea typeface="Anybody"/>
                <a:cs typeface="Anybody"/>
                <a:sym typeface="Anybody"/>
              </a:rPr>
              <a:t>Susan Bones</a:t>
            </a:r>
            <a:endParaRPr sz="2000">
              <a:solidFill>
                <a:srgbClr val="2E2E2E"/>
              </a:solidFill>
              <a:latin typeface="Anybody"/>
              <a:ea typeface="Anybody"/>
              <a:cs typeface="Anybody"/>
              <a:sym typeface="Anybody"/>
            </a:endParaRPr>
          </a:p>
        </p:txBody>
      </p:sp>
      <p:cxnSp>
        <p:nvCxnSpPr>
          <p:cNvPr id="1329" name="Google Shape;1329;p56"/>
          <p:cNvCxnSpPr>
            <a:stCxn id="1311" idx="2"/>
            <a:endCxn id="1326" idx="0"/>
          </p:cNvCxnSpPr>
          <p:nvPr/>
        </p:nvCxnSpPr>
        <p:spPr>
          <a:xfrm rot="5400000">
            <a:off x="3135906" y="862439"/>
            <a:ext cx="237600" cy="2634600"/>
          </a:xfrm>
          <a:prstGeom prst="bentConnector3">
            <a:avLst>
              <a:gd name="adj1" fmla="val 49981"/>
            </a:avLst>
          </a:prstGeom>
          <a:noFill/>
          <a:ln w="9525" cap="flat" cmpd="sng">
            <a:solidFill>
              <a:schemeClr val="dk1"/>
            </a:solidFill>
            <a:prstDash val="solid"/>
            <a:round/>
            <a:headEnd type="none" w="med" len="med"/>
            <a:tailEnd type="diamond" w="med" len="med"/>
          </a:ln>
        </p:spPr>
      </p:cxnSp>
      <p:sp>
        <p:nvSpPr>
          <p:cNvPr id="1330" name="Google Shape;1330;p56"/>
          <p:cNvSpPr txBox="1"/>
          <p:nvPr/>
        </p:nvSpPr>
        <p:spPr>
          <a:xfrm>
            <a:off x="3450306" y="3806393"/>
            <a:ext cx="2243400" cy="63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dk1"/>
                </a:solidFill>
                <a:latin typeface="Abel"/>
                <a:ea typeface="Abel"/>
                <a:cs typeface="Abel"/>
                <a:sym typeface="Abel"/>
              </a:rPr>
              <a:t>Jupiter </a:t>
            </a:r>
            <a:r>
              <a:rPr lang="en">
                <a:solidFill>
                  <a:schemeClr val="dk1"/>
                </a:solidFill>
                <a:latin typeface="Abel"/>
                <a:ea typeface="Abel"/>
                <a:cs typeface="Abel"/>
                <a:sym typeface="Abel"/>
              </a:rPr>
              <a:t>is the biggest planet in the Solar System</a:t>
            </a:r>
            <a:endParaRPr b="1">
              <a:solidFill>
                <a:schemeClr val="dk1"/>
              </a:solidFill>
              <a:latin typeface="Abel"/>
              <a:ea typeface="Abel"/>
              <a:cs typeface="Abel"/>
              <a:sym typeface="Abel"/>
            </a:endParaRPr>
          </a:p>
        </p:txBody>
      </p:sp>
      <p:sp>
        <p:nvSpPr>
          <p:cNvPr id="1331" name="Google Shape;1331;p56"/>
          <p:cNvSpPr txBox="1"/>
          <p:nvPr/>
        </p:nvSpPr>
        <p:spPr>
          <a:xfrm>
            <a:off x="3450306" y="3478250"/>
            <a:ext cx="2243400" cy="478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rgbClr val="2E2E2E"/>
                </a:solidFill>
                <a:latin typeface="Anybody"/>
                <a:ea typeface="Anybody"/>
                <a:cs typeface="Anybody"/>
                <a:sym typeface="Anybody"/>
              </a:rPr>
              <a:t>Margaret Law</a:t>
            </a:r>
            <a:endParaRPr sz="2000">
              <a:solidFill>
                <a:srgbClr val="2E2E2E"/>
              </a:solidFill>
              <a:latin typeface="Anybody"/>
              <a:ea typeface="Anybody"/>
              <a:cs typeface="Anybody"/>
              <a:sym typeface="Anybody"/>
            </a:endParaRPr>
          </a:p>
        </p:txBody>
      </p:sp>
      <p:sp>
        <p:nvSpPr>
          <p:cNvPr id="1332" name="Google Shape;1332;p56"/>
          <p:cNvSpPr txBox="1"/>
          <p:nvPr/>
        </p:nvSpPr>
        <p:spPr>
          <a:xfrm>
            <a:off x="5941500" y="3806393"/>
            <a:ext cx="2243400" cy="634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dk1"/>
                </a:solidFill>
                <a:latin typeface="Abel"/>
                <a:ea typeface="Abel"/>
                <a:cs typeface="Abel"/>
                <a:sym typeface="Abel"/>
              </a:rPr>
              <a:t>Saturn </a:t>
            </a:r>
            <a:r>
              <a:rPr lang="en">
                <a:solidFill>
                  <a:schemeClr val="dk1"/>
                </a:solidFill>
                <a:latin typeface="Abel"/>
                <a:ea typeface="Abel"/>
                <a:cs typeface="Abel"/>
                <a:sym typeface="Abel"/>
              </a:rPr>
              <a:t>is a gas giant and has several rings</a:t>
            </a:r>
            <a:endParaRPr b="1">
              <a:solidFill>
                <a:schemeClr val="dk1"/>
              </a:solidFill>
              <a:latin typeface="Abel"/>
              <a:ea typeface="Abel"/>
              <a:cs typeface="Abel"/>
              <a:sym typeface="Abel"/>
            </a:endParaRPr>
          </a:p>
        </p:txBody>
      </p:sp>
      <p:sp>
        <p:nvSpPr>
          <p:cNvPr id="1333" name="Google Shape;1333;p56"/>
          <p:cNvSpPr txBox="1"/>
          <p:nvPr/>
        </p:nvSpPr>
        <p:spPr>
          <a:xfrm>
            <a:off x="5941500" y="3478250"/>
            <a:ext cx="2243400" cy="478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rgbClr val="2E2E2E"/>
                </a:solidFill>
                <a:latin typeface="Anybody"/>
                <a:ea typeface="Anybody"/>
                <a:cs typeface="Anybody"/>
                <a:sym typeface="Anybody"/>
              </a:rPr>
              <a:t>Sage Boteo</a:t>
            </a:r>
            <a:endParaRPr sz="2000">
              <a:solidFill>
                <a:srgbClr val="2E2E2E"/>
              </a:solidFill>
              <a:latin typeface="Anybody"/>
              <a:ea typeface="Anybody"/>
              <a:cs typeface="Anybody"/>
              <a:sym typeface="Anybody"/>
            </a:endParaRPr>
          </a:p>
        </p:txBody>
      </p:sp>
      <p:pic>
        <p:nvPicPr>
          <p:cNvPr id="1334" name="Google Shape;1334;p56"/>
          <p:cNvPicPr preferRelativeResize="0"/>
          <p:nvPr/>
        </p:nvPicPr>
        <p:blipFill rotWithShape="1">
          <a:blip r:embed="rId6">
            <a:alphaModFix/>
          </a:blip>
          <a:srcRect t="29436" b="12111"/>
          <a:stretch/>
        </p:blipFill>
        <p:spPr>
          <a:xfrm>
            <a:off x="3956689" y="2398817"/>
            <a:ext cx="1230416" cy="1079434"/>
          </a:xfrm>
          <a:prstGeom prst="rect">
            <a:avLst/>
          </a:prstGeom>
          <a:noFill/>
          <a:ln w="9525" cap="flat" cmpd="sng">
            <a:solidFill>
              <a:schemeClr val="dk1"/>
            </a:solidFill>
            <a:prstDash val="solid"/>
            <a:round/>
            <a:headEnd type="none" w="sm" len="sm"/>
            <a:tailEnd type="none" w="sm" len="sm"/>
          </a:ln>
        </p:spPr>
      </p:pic>
      <p:sp>
        <p:nvSpPr>
          <p:cNvPr id="1316" name="Google Shape;1316;p56"/>
          <p:cNvSpPr/>
          <p:nvPr/>
        </p:nvSpPr>
        <p:spPr>
          <a:xfrm>
            <a:off x="3955050" y="2298450"/>
            <a:ext cx="1233900" cy="1005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35" name="Google Shape;1335;p56"/>
          <p:cNvPicPr preferRelativeResize="0"/>
          <p:nvPr/>
        </p:nvPicPr>
        <p:blipFill rotWithShape="1">
          <a:blip r:embed="rId7">
            <a:alphaModFix/>
          </a:blip>
          <a:srcRect t="20772" b="20778"/>
          <a:stretch/>
        </p:blipFill>
        <p:spPr>
          <a:xfrm>
            <a:off x="6447889" y="2398817"/>
            <a:ext cx="1230416" cy="1079434"/>
          </a:xfrm>
          <a:prstGeom prst="rect">
            <a:avLst/>
          </a:prstGeom>
          <a:noFill/>
          <a:ln w="9525" cap="flat" cmpd="sng">
            <a:solidFill>
              <a:schemeClr val="dk1"/>
            </a:solidFill>
            <a:prstDash val="solid"/>
            <a:round/>
            <a:headEnd type="none" w="sm" len="sm"/>
            <a:tailEnd type="none" w="sm" len="sm"/>
          </a:ln>
        </p:spPr>
      </p:pic>
      <p:sp>
        <p:nvSpPr>
          <p:cNvPr id="1314" name="Google Shape;1314;p56"/>
          <p:cNvSpPr/>
          <p:nvPr/>
        </p:nvSpPr>
        <p:spPr>
          <a:xfrm>
            <a:off x="6446250" y="2298450"/>
            <a:ext cx="1233900" cy="1005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1339"/>
        <p:cNvGrpSpPr/>
        <p:nvPr/>
      </p:nvGrpSpPr>
      <p:grpSpPr>
        <a:xfrm>
          <a:off x="0" y="0"/>
          <a:ext cx="0" cy="0"/>
          <a:chOff x="0" y="0"/>
          <a:chExt cx="0" cy="0"/>
        </a:xfrm>
      </p:grpSpPr>
      <p:grpSp>
        <p:nvGrpSpPr>
          <p:cNvPr id="1340" name="Google Shape;1340;p57"/>
          <p:cNvGrpSpPr/>
          <p:nvPr/>
        </p:nvGrpSpPr>
        <p:grpSpPr>
          <a:xfrm>
            <a:off x="3315779" y="2360277"/>
            <a:ext cx="4646273" cy="2243608"/>
            <a:chOff x="4759815" y="540002"/>
            <a:chExt cx="3829767" cy="1849331"/>
          </a:xfrm>
        </p:grpSpPr>
        <p:sp>
          <p:nvSpPr>
            <p:cNvPr id="1341" name="Google Shape;1341;p57"/>
            <p:cNvSpPr/>
            <p:nvPr/>
          </p:nvSpPr>
          <p:spPr>
            <a:xfrm>
              <a:off x="4759822" y="540002"/>
              <a:ext cx="3829760" cy="1849331"/>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7"/>
            <p:cNvSpPr/>
            <p:nvPr/>
          </p:nvSpPr>
          <p:spPr>
            <a:xfrm>
              <a:off x="4759815" y="540025"/>
              <a:ext cx="3829760" cy="155075"/>
            </a:xfrm>
            <a:custGeom>
              <a:avLst/>
              <a:gdLst/>
              <a:ahLst/>
              <a:cxnLst/>
              <a:rect l="l" t="t" r="r" b="b"/>
              <a:pathLst>
                <a:path w="107835" h="6203" extrusionOk="0">
                  <a:moveTo>
                    <a:pt x="1" y="1"/>
                  </a:moveTo>
                  <a:lnTo>
                    <a:pt x="1" y="6203"/>
                  </a:lnTo>
                  <a:lnTo>
                    <a:pt x="107835" y="6203"/>
                  </a:lnTo>
                  <a:lnTo>
                    <a:pt x="107835" y="1"/>
                  </a:lnTo>
                  <a:close/>
                </a:path>
              </a:pathLst>
            </a:custGeom>
            <a:solidFill>
              <a:schemeClr val="accen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7"/>
            <p:cNvSpPr/>
            <p:nvPr/>
          </p:nvSpPr>
          <p:spPr>
            <a:xfrm>
              <a:off x="4834681" y="596050"/>
              <a:ext cx="853875" cy="43100"/>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4" name="Google Shape;1344;p57"/>
            <p:cNvGrpSpPr/>
            <p:nvPr/>
          </p:nvGrpSpPr>
          <p:grpSpPr>
            <a:xfrm>
              <a:off x="8228970" y="574593"/>
              <a:ext cx="305353" cy="85930"/>
              <a:chOff x="1565100" y="3228800"/>
              <a:chExt cx="542175" cy="152575"/>
            </a:xfrm>
          </p:grpSpPr>
          <p:sp>
            <p:nvSpPr>
              <p:cNvPr id="1345" name="Google Shape;1345;p57"/>
              <p:cNvSpPr/>
              <p:nvPr/>
            </p:nvSpPr>
            <p:spPr>
              <a:xfrm>
                <a:off x="19547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7"/>
              <p:cNvSpPr/>
              <p:nvPr/>
            </p:nvSpPr>
            <p:spPr>
              <a:xfrm>
                <a:off x="17653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7"/>
              <p:cNvSpPr/>
              <p:nvPr/>
            </p:nvSpPr>
            <p:spPr>
              <a:xfrm>
                <a:off x="1565100"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7"/>
              <p:cNvSpPr/>
              <p:nvPr/>
            </p:nvSpPr>
            <p:spPr>
              <a:xfrm>
                <a:off x="1788875"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7"/>
              <p:cNvSpPr/>
              <p:nvPr/>
            </p:nvSpPr>
            <p:spPr>
              <a:xfrm>
                <a:off x="1973075"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7"/>
              <p:cNvSpPr/>
              <p:nvPr/>
            </p:nvSpPr>
            <p:spPr>
              <a:xfrm>
                <a:off x="1975075"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7"/>
              <p:cNvSpPr/>
              <p:nvPr/>
            </p:nvSpPr>
            <p:spPr>
              <a:xfrm>
                <a:off x="1595600"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2" name="Google Shape;1352;p57"/>
          <p:cNvGrpSpPr/>
          <p:nvPr/>
        </p:nvGrpSpPr>
        <p:grpSpPr>
          <a:xfrm>
            <a:off x="1176654" y="539627"/>
            <a:ext cx="4646273" cy="2243608"/>
            <a:chOff x="4759815" y="540002"/>
            <a:chExt cx="3829767" cy="1849331"/>
          </a:xfrm>
        </p:grpSpPr>
        <p:sp>
          <p:nvSpPr>
            <p:cNvPr id="1353" name="Google Shape;1353;p57"/>
            <p:cNvSpPr/>
            <p:nvPr/>
          </p:nvSpPr>
          <p:spPr>
            <a:xfrm>
              <a:off x="4759822" y="540002"/>
              <a:ext cx="3829760" cy="1849331"/>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7"/>
            <p:cNvSpPr/>
            <p:nvPr/>
          </p:nvSpPr>
          <p:spPr>
            <a:xfrm>
              <a:off x="4759815" y="540025"/>
              <a:ext cx="3829760" cy="155075"/>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7"/>
            <p:cNvSpPr/>
            <p:nvPr/>
          </p:nvSpPr>
          <p:spPr>
            <a:xfrm>
              <a:off x="4834681" y="596050"/>
              <a:ext cx="853875" cy="43100"/>
            </a:xfrm>
            <a:custGeom>
              <a:avLst/>
              <a:gdLst/>
              <a:ahLst/>
              <a:cxnLst/>
              <a:rect l="l" t="t" r="r" b="b"/>
              <a:pathLst>
                <a:path w="34155" h="1724" extrusionOk="0">
                  <a:moveTo>
                    <a:pt x="1" y="0"/>
                  </a:moveTo>
                  <a:lnTo>
                    <a:pt x="1" y="1723"/>
                  </a:lnTo>
                  <a:lnTo>
                    <a:pt x="34154" y="1723"/>
                  </a:lnTo>
                  <a:lnTo>
                    <a:pt x="34154"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 name="Google Shape;1356;p57"/>
            <p:cNvGrpSpPr/>
            <p:nvPr/>
          </p:nvGrpSpPr>
          <p:grpSpPr>
            <a:xfrm>
              <a:off x="8228970" y="574593"/>
              <a:ext cx="305353" cy="85930"/>
              <a:chOff x="1565100" y="3228800"/>
              <a:chExt cx="542175" cy="152575"/>
            </a:xfrm>
          </p:grpSpPr>
          <p:sp>
            <p:nvSpPr>
              <p:cNvPr id="1357" name="Google Shape;1357;p57"/>
              <p:cNvSpPr/>
              <p:nvPr/>
            </p:nvSpPr>
            <p:spPr>
              <a:xfrm>
                <a:off x="19547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7"/>
              <p:cNvSpPr/>
              <p:nvPr/>
            </p:nvSpPr>
            <p:spPr>
              <a:xfrm>
                <a:off x="17653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7"/>
              <p:cNvSpPr/>
              <p:nvPr/>
            </p:nvSpPr>
            <p:spPr>
              <a:xfrm>
                <a:off x="1565100"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7"/>
              <p:cNvSpPr/>
              <p:nvPr/>
            </p:nvSpPr>
            <p:spPr>
              <a:xfrm>
                <a:off x="1788875"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7"/>
              <p:cNvSpPr/>
              <p:nvPr/>
            </p:nvSpPr>
            <p:spPr>
              <a:xfrm>
                <a:off x="1973075"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7"/>
              <p:cNvSpPr/>
              <p:nvPr/>
            </p:nvSpPr>
            <p:spPr>
              <a:xfrm>
                <a:off x="1975075"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7"/>
              <p:cNvSpPr/>
              <p:nvPr/>
            </p:nvSpPr>
            <p:spPr>
              <a:xfrm>
                <a:off x="1595600"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64" name="Google Shape;1364;p57"/>
          <p:cNvSpPr txBox="1">
            <a:spLocks noGrp="1"/>
          </p:cNvSpPr>
          <p:nvPr>
            <p:ph type="title"/>
          </p:nvPr>
        </p:nvSpPr>
        <p:spPr>
          <a:xfrm rot="-255">
            <a:off x="1421856" y="935721"/>
            <a:ext cx="4049700" cy="115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2022</a:t>
            </a:r>
            <a:endParaRPr/>
          </a:p>
        </p:txBody>
      </p:sp>
      <p:sp>
        <p:nvSpPr>
          <p:cNvPr id="1365" name="Google Shape;1365;p57"/>
          <p:cNvSpPr txBox="1">
            <a:spLocks noGrp="1"/>
          </p:cNvSpPr>
          <p:nvPr>
            <p:ph type="subTitle" idx="1"/>
          </p:nvPr>
        </p:nvSpPr>
        <p:spPr>
          <a:xfrm>
            <a:off x="1421881" y="1968699"/>
            <a:ext cx="4049700" cy="42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Pluto </a:t>
            </a:r>
            <a:r>
              <a:rPr lang="en"/>
              <a:t>is now considered a dwarf planet</a:t>
            </a:r>
            <a:endParaRPr/>
          </a:p>
        </p:txBody>
      </p:sp>
      <p:sp>
        <p:nvSpPr>
          <p:cNvPr id="1366" name="Google Shape;1366;p57"/>
          <p:cNvSpPr txBox="1">
            <a:spLocks noGrp="1"/>
          </p:cNvSpPr>
          <p:nvPr>
            <p:ph type="title" idx="2"/>
          </p:nvPr>
        </p:nvSpPr>
        <p:spPr>
          <a:xfrm>
            <a:off x="3672450" y="2922772"/>
            <a:ext cx="4049700" cy="11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-5.03%</a:t>
            </a:r>
            <a:endParaRPr/>
          </a:p>
        </p:txBody>
      </p:sp>
      <p:sp>
        <p:nvSpPr>
          <p:cNvPr id="1367" name="Google Shape;1367;p57"/>
          <p:cNvSpPr txBox="1">
            <a:spLocks noGrp="1"/>
          </p:cNvSpPr>
          <p:nvPr>
            <p:ph type="subTitle" idx="3"/>
          </p:nvPr>
        </p:nvSpPr>
        <p:spPr>
          <a:xfrm>
            <a:off x="3672425" y="3956100"/>
            <a:ext cx="4049700" cy="42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Ceres </a:t>
            </a:r>
            <a:r>
              <a:rPr lang="en"/>
              <a:t>is located in the main asteroid belt</a:t>
            </a:r>
            <a:endParaRPr/>
          </a:p>
        </p:txBody>
      </p:sp>
      <p:sp>
        <p:nvSpPr>
          <p:cNvPr id="1368" name="Google Shape;1368;p57">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7">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7">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1371" name="Google Shape;1371;p57">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1372" name="Google Shape;1372;p57">
            <a:hlinkClick r:id="rId3"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1373" name="Google Shape;1373;p57">
            <a:hlinkClick r:id="rId4"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1374" name="Google Shape;1374;p57">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7">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 name="Google Shape;1376;p57"/>
          <p:cNvGrpSpPr/>
          <p:nvPr/>
        </p:nvGrpSpPr>
        <p:grpSpPr>
          <a:xfrm>
            <a:off x="2882792" y="3249682"/>
            <a:ext cx="859115" cy="886813"/>
            <a:chOff x="7472875" y="2543800"/>
            <a:chExt cx="672182" cy="693853"/>
          </a:xfrm>
        </p:grpSpPr>
        <p:sp>
          <p:nvSpPr>
            <p:cNvPr id="1377" name="Google Shape;1377;p57"/>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7"/>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 name="Google Shape;1379;p57"/>
          <p:cNvGrpSpPr/>
          <p:nvPr/>
        </p:nvGrpSpPr>
        <p:grpSpPr>
          <a:xfrm>
            <a:off x="5388192" y="1272249"/>
            <a:ext cx="859115" cy="886813"/>
            <a:chOff x="7472875" y="2543800"/>
            <a:chExt cx="672182" cy="693853"/>
          </a:xfrm>
        </p:grpSpPr>
        <p:sp>
          <p:nvSpPr>
            <p:cNvPr id="1380" name="Google Shape;1380;p57"/>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7"/>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3"/>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2" name="Google Shape;1382;p57"/>
          <p:cNvSpPr/>
          <p:nvPr/>
        </p:nvSpPr>
        <p:spPr>
          <a:xfrm>
            <a:off x="3147450" y="3555648"/>
            <a:ext cx="329804" cy="329804"/>
          </a:xfrm>
          <a:custGeom>
            <a:avLst/>
            <a:gdLst/>
            <a:ahLst/>
            <a:cxnLst/>
            <a:rect l="l" t="t" r="r" b="b"/>
            <a:pathLst>
              <a:path w="11717" h="11717" extrusionOk="0">
                <a:moveTo>
                  <a:pt x="5858" y="687"/>
                </a:moveTo>
                <a:cubicBezTo>
                  <a:pt x="6219" y="687"/>
                  <a:pt x="6570" y="724"/>
                  <a:pt x="6911" y="795"/>
                </a:cubicBezTo>
                <a:lnTo>
                  <a:pt x="6911" y="2932"/>
                </a:lnTo>
                <a:cubicBezTo>
                  <a:pt x="6576" y="2809"/>
                  <a:pt x="6221" y="2747"/>
                  <a:pt x="5858" y="2747"/>
                </a:cubicBezTo>
                <a:cubicBezTo>
                  <a:pt x="5494" y="2747"/>
                  <a:pt x="5139" y="2809"/>
                  <a:pt x="4806" y="2932"/>
                </a:cubicBezTo>
                <a:lnTo>
                  <a:pt x="4806" y="795"/>
                </a:lnTo>
                <a:cubicBezTo>
                  <a:pt x="5144" y="724"/>
                  <a:pt x="5498" y="687"/>
                  <a:pt x="5858" y="687"/>
                </a:cubicBezTo>
                <a:close/>
                <a:moveTo>
                  <a:pt x="3109" y="687"/>
                </a:moveTo>
                <a:cubicBezTo>
                  <a:pt x="2089" y="1235"/>
                  <a:pt x="1234" y="2088"/>
                  <a:pt x="687" y="3109"/>
                </a:cubicBezTo>
                <a:cubicBezTo>
                  <a:pt x="687" y="3104"/>
                  <a:pt x="687" y="3096"/>
                  <a:pt x="687" y="3089"/>
                </a:cubicBezTo>
                <a:cubicBezTo>
                  <a:pt x="687" y="1764"/>
                  <a:pt x="1763" y="687"/>
                  <a:pt x="3089" y="687"/>
                </a:cubicBezTo>
                <a:close/>
                <a:moveTo>
                  <a:pt x="8626" y="687"/>
                </a:moveTo>
                <a:cubicBezTo>
                  <a:pt x="9952" y="687"/>
                  <a:pt x="11030" y="1764"/>
                  <a:pt x="11030" y="3089"/>
                </a:cubicBezTo>
                <a:cubicBezTo>
                  <a:pt x="11030" y="3096"/>
                  <a:pt x="11028" y="3104"/>
                  <a:pt x="11028" y="3109"/>
                </a:cubicBezTo>
                <a:cubicBezTo>
                  <a:pt x="10481" y="2090"/>
                  <a:pt x="9627" y="1235"/>
                  <a:pt x="8606" y="687"/>
                </a:cubicBezTo>
                <a:close/>
                <a:moveTo>
                  <a:pt x="4119" y="988"/>
                </a:moveTo>
                <a:lnTo>
                  <a:pt x="4119" y="3285"/>
                </a:lnTo>
                <a:cubicBezTo>
                  <a:pt x="3803" y="3501"/>
                  <a:pt x="3513" y="3783"/>
                  <a:pt x="3285" y="4120"/>
                </a:cubicBezTo>
                <a:lnTo>
                  <a:pt x="987" y="4120"/>
                </a:lnTo>
                <a:cubicBezTo>
                  <a:pt x="1509" y="2664"/>
                  <a:pt x="2664" y="1509"/>
                  <a:pt x="4119" y="988"/>
                </a:cubicBezTo>
                <a:close/>
                <a:moveTo>
                  <a:pt x="7597" y="988"/>
                </a:moveTo>
                <a:cubicBezTo>
                  <a:pt x="9051" y="1509"/>
                  <a:pt x="10206" y="2664"/>
                  <a:pt x="10728" y="4120"/>
                </a:cubicBezTo>
                <a:lnTo>
                  <a:pt x="8430" y="4120"/>
                </a:lnTo>
                <a:cubicBezTo>
                  <a:pt x="8214" y="3803"/>
                  <a:pt x="7932" y="3516"/>
                  <a:pt x="7597" y="3285"/>
                </a:cubicBezTo>
                <a:lnTo>
                  <a:pt x="7597" y="988"/>
                </a:lnTo>
                <a:close/>
                <a:moveTo>
                  <a:pt x="2931" y="4801"/>
                </a:moveTo>
                <a:cubicBezTo>
                  <a:pt x="2809" y="5136"/>
                  <a:pt x="2746" y="5494"/>
                  <a:pt x="2746" y="5859"/>
                </a:cubicBezTo>
                <a:cubicBezTo>
                  <a:pt x="2746" y="6221"/>
                  <a:pt x="2809" y="6576"/>
                  <a:pt x="2931" y="6911"/>
                </a:cubicBezTo>
                <a:lnTo>
                  <a:pt x="793" y="6911"/>
                </a:lnTo>
                <a:cubicBezTo>
                  <a:pt x="724" y="6571"/>
                  <a:pt x="687" y="6219"/>
                  <a:pt x="687" y="5859"/>
                </a:cubicBezTo>
                <a:cubicBezTo>
                  <a:pt x="687" y="5498"/>
                  <a:pt x="724" y="5141"/>
                  <a:pt x="793" y="4801"/>
                </a:cubicBezTo>
                <a:close/>
                <a:moveTo>
                  <a:pt x="10922" y="4806"/>
                </a:moveTo>
                <a:cubicBezTo>
                  <a:pt x="10991" y="5145"/>
                  <a:pt x="11030" y="5498"/>
                  <a:pt x="11030" y="5859"/>
                </a:cubicBezTo>
                <a:cubicBezTo>
                  <a:pt x="11030" y="6219"/>
                  <a:pt x="10991" y="6571"/>
                  <a:pt x="10922" y="6911"/>
                </a:cubicBezTo>
                <a:lnTo>
                  <a:pt x="8784" y="6911"/>
                </a:lnTo>
                <a:cubicBezTo>
                  <a:pt x="8906" y="6576"/>
                  <a:pt x="8968" y="6221"/>
                  <a:pt x="8968" y="5859"/>
                </a:cubicBezTo>
                <a:cubicBezTo>
                  <a:pt x="8968" y="5494"/>
                  <a:pt x="8906" y="5139"/>
                  <a:pt x="8784" y="4806"/>
                </a:cubicBezTo>
                <a:close/>
                <a:moveTo>
                  <a:pt x="5858" y="3433"/>
                </a:moveTo>
                <a:cubicBezTo>
                  <a:pt x="7173" y="3433"/>
                  <a:pt x="8284" y="4543"/>
                  <a:pt x="8284" y="5859"/>
                </a:cubicBezTo>
                <a:cubicBezTo>
                  <a:pt x="8284" y="7173"/>
                  <a:pt x="7173" y="8284"/>
                  <a:pt x="5858" y="8284"/>
                </a:cubicBezTo>
                <a:cubicBezTo>
                  <a:pt x="4542" y="8284"/>
                  <a:pt x="3433" y="7173"/>
                  <a:pt x="3433" y="5859"/>
                </a:cubicBezTo>
                <a:cubicBezTo>
                  <a:pt x="3433" y="4543"/>
                  <a:pt x="4542" y="3433"/>
                  <a:pt x="5858" y="3433"/>
                </a:cubicBezTo>
                <a:close/>
                <a:moveTo>
                  <a:pt x="3285" y="7598"/>
                </a:moveTo>
                <a:cubicBezTo>
                  <a:pt x="3394" y="7759"/>
                  <a:pt x="3521" y="7911"/>
                  <a:pt x="3663" y="8054"/>
                </a:cubicBezTo>
                <a:cubicBezTo>
                  <a:pt x="3804" y="8195"/>
                  <a:pt x="3956" y="8321"/>
                  <a:pt x="4119" y="8431"/>
                </a:cubicBezTo>
                <a:lnTo>
                  <a:pt x="4119" y="10728"/>
                </a:lnTo>
                <a:cubicBezTo>
                  <a:pt x="2664" y="10208"/>
                  <a:pt x="1509" y="9051"/>
                  <a:pt x="987" y="7598"/>
                </a:cubicBezTo>
                <a:close/>
                <a:moveTo>
                  <a:pt x="10728" y="7592"/>
                </a:moveTo>
                <a:cubicBezTo>
                  <a:pt x="10206" y="9048"/>
                  <a:pt x="9047" y="10206"/>
                  <a:pt x="7592" y="10728"/>
                </a:cubicBezTo>
                <a:lnTo>
                  <a:pt x="7592" y="8431"/>
                </a:lnTo>
                <a:cubicBezTo>
                  <a:pt x="7909" y="8215"/>
                  <a:pt x="8201" y="7927"/>
                  <a:pt x="8430" y="7592"/>
                </a:cubicBezTo>
                <a:close/>
                <a:moveTo>
                  <a:pt x="687" y="8606"/>
                </a:moveTo>
                <a:cubicBezTo>
                  <a:pt x="1234" y="9628"/>
                  <a:pt x="2087" y="10481"/>
                  <a:pt x="3109" y="11028"/>
                </a:cubicBezTo>
                <a:cubicBezTo>
                  <a:pt x="3103" y="11030"/>
                  <a:pt x="3096" y="11030"/>
                  <a:pt x="3089" y="11030"/>
                </a:cubicBezTo>
                <a:cubicBezTo>
                  <a:pt x="1763" y="11030"/>
                  <a:pt x="687" y="9952"/>
                  <a:pt x="687" y="8627"/>
                </a:cubicBezTo>
                <a:cubicBezTo>
                  <a:pt x="687" y="8619"/>
                  <a:pt x="687" y="8614"/>
                  <a:pt x="687" y="8606"/>
                </a:cubicBezTo>
                <a:close/>
                <a:moveTo>
                  <a:pt x="6911" y="8784"/>
                </a:moveTo>
                <a:lnTo>
                  <a:pt x="6911" y="10922"/>
                </a:lnTo>
                <a:cubicBezTo>
                  <a:pt x="6570" y="10992"/>
                  <a:pt x="6219" y="11030"/>
                  <a:pt x="5858" y="11030"/>
                </a:cubicBezTo>
                <a:cubicBezTo>
                  <a:pt x="5498" y="11030"/>
                  <a:pt x="5144" y="10992"/>
                  <a:pt x="4806" y="10922"/>
                </a:cubicBezTo>
                <a:lnTo>
                  <a:pt x="4806" y="8784"/>
                </a:lnTo>
                <a:cubicBezTo>
                  <a:pt x="5139" y="8907"/>
                  <a:pt x="5494" y="8971"/>
                  <a:pt x="5858" y="8971"/>
                </a:cubicBezTo>
                <a:cubicBezTo>
                  <a:pt x="6221" y="8971"/>
                  <a:pt x="6576" y="8907"/>
                  <a:pt x="6911" y="8784"/>
                </a:cubicBezTo>
                <a:close/>
                <a:moveTo>
                  <a:pt x="11028" y="8606"/>
                </a:moveTo>
                <a:cubicBezTo>
                  <a:pt x="11028" y="8614"/>
                  <a:pt x="11030" y="8619"/>
                  <a:pt x="11030" y="8627"/>
                </a:cubicBezTo>
                <a:cubicBezTo>
                  <a:pt x="11030" y="9952"/>
                  <a:pt x="9952" y="11030"/>
                  <a:pt x="8626" y="11030"/>
                </a:cubicBezTo>
                <a:cubicBezTo>
                  <a:pt x="8619" y="11030"/>
                  <a:pt x="8613" y="11028"/>
                  <a:pt x="8606" y="11028"/>
                </a:cubicBezTo>
                <a:cubicBezTo>
                  <a:pt x="9627" y="10483"/>
                  <a:pt x="10481" y="9628"/>
                  <a:pt x="11028" y="8606"/>
                </a:cubicBezTo>
                <a:close/>
                <a:moveTo>
                  <a:pt x="3089" y="1"/>
                </a:moveTo>
                <a:cubicBezTo>
                  <a:pt x="1386" y="1"/>
                  <a:pt x="0" y="1387"/>
                  <a:pt x="0" y="3089"/>
                </a:cubicBezTo>
                <a:cubicBezTo>
                  <a:pt x="0" y="3492"/>
                  <a:pt x="76" y="3880"/>
                  <a:pt x="226" y="4248"/>
                </a:cubicBezTo>
                <a:cubicBezTo>
                  <a:pt x="77" y="4766"/>
                  <a:pt x="0" y="5306"/>
                  <a:pt x="0" y="5859"/>
                </a:cubicBezTo>
                <a:cubicBezTo>
                  <a:pt x="0" y="6410"/>
                  <a:pt x="77" y="6950"/>
                  <a:pt x="226" y="7468"/>
                </a:cubicBezTo>
                <a:cubicBezTo>
                  <a:pt x="76" y="7836"/>
                  <a:pt x="0" y="8226"/>
                  <a:pt x="0" y="8627"/>
                </a:cubicBezTo>
                <a:cubicBezTo>
                  <a:pt x="0" y="10331"/>
                  <a:pt x="1386" y="11717"/>
                  <a:pt x="3089" y="11717"/>
                </a:cubicBezTo>
                <a:cubicBezTo>
                  <a:pt x="3491" y="11717"/>
                  <a:pt x="3879" y="11640"/>
                  <a:pt x="4247" y="11491"/>
                </a:cubicBezTo>
                <a:cubicBezTo>
                  <a:pt x="4765" y="11640"/>
                  <a:pt x="5305" y="11717"/>
                  <a:pt x="5858" y="11717"/>
                </a:cubicBezTo>
                <a:cubicBezTo>
                  <a:pt x="6409" y="11717"/>
                  <a:pt x="6949" y="11640"/>
                  <a:pt x="7467" y="11491"/>
                </a:cubicBezTo>
                <a:cubicBezTo>
                  <a:pt x="7835" y="11640"/>
                  <a:pt x="8225" y="11717"/>
                  <a:pt x="8626" y="11717"/>
                </a:cubicBezTo>
                <a:cubicBezTo>
                  <a:pt x="10330" y="11717"/>
                  <a:pt x="11716" y="10331"/>
                  <a:pt x="11716" y="8627"/>
                </a:cubicBezTo>
                <a:cubicBezTo>
                  <a:pt x="11716" y="8226"/>
                  <a:pt x="11639" y="7836"/>
                  <a:pt x="11491" y="7468"/>
                </a:cubicBezTo>
                <a:cubicBezTo>
                  <a:pt x="11639" y="6950"/>
                  <a:pt x="11716" y="6410"/>
                  <a:pt x="11716" y="5859"/>
                </a:cubicBezTo>
                <a:cubicBezTo>
                  <a:pt x="11716" y="5306"/>
                  <a:pt x="11639" y="4766"/>
                  <a:pt x="11491" y="4248"/>
                </a:cubicBezTo>
                <a:cubicBezTo>
                  <a:pt x="11639" y="3880"/>
                  <a:pt x="11716" y="3492"/>
                  <a:pt x="11716" y="3089"/>
                </a:cubicBezTo>
                <a:cubicBezTo>
                  <a:pt x="11716" y="1387"/>
                  <a:pt x="10330" y="1"/>
                  <a:pt x="8626" y="1"/>
                </a:cubicBezTo>
                <a:cubicBezTo>
                  <a:pt x="8225" y="1"/>
                  <a:pt x="7835" y="76"/>
                  <a:pt x="7467" y="226"/>
                </a:cubicBezTo>
                <a:cubicBezTo>
                  <a:pt x="6949" y="78"/>
                  <a:pt x="6409" y="1"/>
                  <a:pt x="5858" y="1"/>
                </a:cubicBezTo>
                <a:cubicBezTo>
                  <a:pt x="5305" y="1"/>
                  <a:pt x="4765" y="78"/>
                  <a:pt x="4247" y="226"/>
                </a:cubicBezTo>
                <a:cubicBezTo>
                  <a:pt x="3879" y="76"/>
                  <a:pt x="3491" y="1"/>
                  <a:pt x="3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 name="Google Shape;1383;p57"/>
          <p:cNvGrpSpPr/>
          <p:nvPr/>
        </p:nvGrpSpPr>
        <p:grpSpPr>
          <a:xfrm>
            <a:off x="5652823" y="1575723"/>
            <a:ext cx="329861" cy="329804"/>
            <a:chOff x="997873" y="2653273"/>
            <a:chExt cx="329861" cy="329804"/>
          </a:xfrm>
        </p:grpSpPr>
        <p:sp>
          <p:nvSpPr>
            <p:cNvPr id="1384" name="Google Shape;1384;p57"/>
            <p:cNvSpPr/>
            <p:nvPr/>
          </p:nvSpPr>
          <p:spPr>
            <a:xfrm>
              <a:off x="997873" y="2653273"/>
              <a:ext cx="329861" cy="329804"/>
            </a:xfrm>
            <a:custGeom>
              <a:avLst/>
              <a:gdLst/>
              <a:ahLst/>
              <a:cxnLst/>
              <a:rect l="l" t="t" r="r" b="b"/>
              <a:pathLst>
                <a:path w="11719" h="11717" extrusionOk="0">
                  <a:moveTo>
                    <a:pt x="6265" y="687"/>
                  </a:moveTo>
                  <a:lnTo>
                    <a:pt x="6550" y="2144"/>
                  </a:lnTo>
                  <a:cubicBezTo>
                    <a:pt x="7259" y="2318"/>
                    <a:pt x="7453" y="2415"/>
                    <a:pt x="7995" y="2743"/>
                  </a:cubicBezTo>
                  <a:lnTo>
                    <a:pt x="9214" y="1930"/>
                  </a:lnTo>
                  <a:lnTo>
                    <a:pt x="9787" y="2503"/>
                  </a:lnTo>
                  <a:lnTo>
                    <a:pt x="8974" y="3722"/>
                  </a:lnTo>
                  <a:cubicBezTo>
                    <a:pt x="9348" y="4339"/>
                    <a:pt x="9421" y="4544"/>
                    <a:pt x="9575" y="5167"/>
                  </a:cubicBezTo>
                  <a:lnTo>
                    <a:pt x="11032" y="5454"/>
                  </a:lnTo>
                  <a:lnTo>
                    <a:pt x="11032" y="6261"/>
                  </a:lnTo>
                  <a:lnTo>
                    <a:pt x="9575" y="6549"/>
                  </a:lnTo>
                  <a:cubicBezTo>
                    <a:pt x="9399" y="7255"/>
                    <a:pt x="9304" y="7451"/>
                    <a:pt x="8974" y="7993"/>
                  </a:cubicBezTo>
                  <a:lnTo>
                    <a:pt x="9787" y="9212"/>
                  </a:lnTo>
                  <a:lnTo>
                    <a:pt x="9214" y="9785"/>
                  </a:lnTo>
                  <a:lnTo>
                    <a:pt x="7995" y="8973"/>
                  </a:lnTo>
                  <a:cubicBezTo>
                    <a:pt x="7376" y="9348"/>
                    <a:pt x="7171" y="9419"/>
                    <a:pt x="6550" y="9571"/>
                  </a:cubicBezTo>
                  <a:lnTo>
                    <a:pt x="6265" y="11030"/>
                  </a:lnTo>
                  <a:lnTo>
                    <a:pt x="5456" y="11030"/>
                  </a:lnTo>
                  <a:lnTo>
                    <a:pt x="5168" y="9571"/>
                  </a:lnTo>
                  <a:cubicBezTo>
                    <a:pt x="4464" y="9397"/>
                    <a:pt x="4268" y="9302"/>
                    <a:pt x="3724" y="8973"/>
                  </a:cubicBezTo>
                  <a:lnTo>
                    <a:pt x="2505" y="9785"/>
                  </a:lnTo>
                  <a:lnTo>
                    <a:pt x="1932" y="9212"/>
                  </a:lnTo>
                  <a:lnTo>
                    <a:pt x="2745" y="7993"/>
                  </a:lnTo>
                  <a:cubicBezTo>
                    <a:pt x="2368" y="7371"/>
                    <a:pt x="2298" y="7164"/>
                    <a:pt x="2146" y="6549"/>
                  </a:cubicBezTo>
                  <a:lnTo>
                    <a:pt x="689" y="6261"/>
                  </a:lnTo>
                  <a:lnTo>
                    <a:pt x="689" y="5454"/>
                  </a:lnTo>
                  <a:lnTo>
                    <a:pt x="2146" y="5167"/>
                  </a:lnTo>
                  <a:cubicBezTo>
                    <a:pt x="2296" y="4559"/>
                    <a:pt x="2364" y="4350"/>
                    <a:pt x="2745" y="3722"/>
                  </a:cubicBezTo>
                  <a:lnTo>
                    <a:pt x="1932" y="2503"/>
                  </a:lnTo>
                  <a:lnTo>
                    <a:pt x="2505" y="1930"/>
                  </a:lnTo>
                  <a:lnTo>
                    <a:pt x="3724" y="2743"/>
                  </a:lnTo>
                  <a:cubicBezTo>
                    <a:pt x="4348" y="2366"/>
                    <a:pt x="4555" y="2296"/>
                    <a:pt x="5168" y="2144"/>
                  </a:cubicBezTo>
                  <a:lnTo>
                    <a:pt x="5456" y="687"/>
                  </a:lnTo>
                  <a:close/>
                  <a:moveTo>
                    <a:pt x="4890" y="1"/>
                  </a:moveTo>
                  <a:lnTo>
                    <a:pt x="4577" y="1588"/>
                  </a:lnTo>
                  <a:cubicBezTo>
                    <a:pt x="4290" y="1676"/>
                    <a:pt x="4011" y="1791"/>
                    <a:pt x="3746" y="1934"/>
                  </a:cubicBezTo>
                  <a:lnTo>
                    <a:pt x="2417" y="1048"/>
                  </a:lnTo>
                  <a:lnTo>
                    <a:pt x="1049" y="2417"/>
                  </a:lnTo>
                  <a:lnTo>
                    <a:pt x="1935" y="3746"/>
                  </a:lnTo>
                  <a:cubicBezTo>
                    <a:pt x="1791" y="4010"/>
                    <a:pt x="1676" y="4288"/>
                    <a:pt x="1590" y="4577"/>
                  </a:cubicBezTo>
                  <a:lnTo>
                    <a:pt x="1" y="4890"/>
                  </a:lnTo>
                  <a:lnTo>
                    <a:pt x="1" y="6827"/>
                  </a:lnTo>
                  <a:lnTo>
                    <a:pt x="1590" y="7140"/>
                  </a:lnTo>
                  <a:cubicBezTo>
                    <a:pt x="1676" y="7428"/>
                    <a:pt x="1791" y="7706"/>
                    <a:pt x="1935" y="7971"/>
                  </a:cubicBezTo>
                  <a:lnTo>
                    <a:pt x="1049" y="9300"/>
                  </a:lnTo>
                  <a:lnTo>
                    <a:pt x="2417" y="10669"/>
                  </a:lnTo>
                  <a:lnTo>
                    <a:pt x="3746" y="9783"/>
                  </a:lnTo>
                  <a:cubicBezTo>
                    <a:pt x="4011" y="9926"/>
                    <a:pt x="4290" y="10042"/>
                    <a:pt x="4577" y="10128"/>
                  </a:cubicBezTo>
                  <a:lnTo>
                    <a:pt x="4890" y="11717"/>
                  </a:lnTo>
                  <a:lnTo>
                    <a:pt x="6829" y="11717"/>
                  </a:lnTo>
                  <a:lnTo>
                    <a:pt x="7142" y="10128"/>
                  </a:lnTo>
                  <a:cubicBezTo>
                    <a:pt x="7429" y="10042"/>
                    <a:pt x="7707" y="9926"/>
                    <a:pt x="7973" y="9783"/>
                  </a:cubicBezTo>
                  <a:lnTo>
                    <a:pt x="9302" y="10669"/>
                  </a:lnTo>
                  <a:lnTo>
                    <a:pt x="10669" y="9300"/>
                  </a:lnTo>
                  <a:lnTo>
                    <a:pt x="9783" y="7971"/>
                  </a:lnTo>
                  <a:cubicBezTo>
                    <a:pt x="9928" y="7706"/>
                    <a:pt x="10043" y="7428"/>
                    <a:pt x="10129" y="7140"/>
                  </a:cubicBezTo>
                  <a:lnTo>
                    <a:pt x="11718" y="6827"/>
                  </a:lnTo>
                  <a:lnTo>
                    <a:pt x="11718" y="4888"/>
                  </a:lnTo>
                  <a:lnTo>
                    <a:pt x="10129" y="4575"/>
                  </a:lnTo>
                  <a:cubicBezTo>
                    <a:pt x="10043" y="4288"/>
                    <a:pt x="9928" y="4010"/>
                    <a:pt x="9783" y="3746"/>
                  </a:cubicBezTo>
                  <a:lnTo>
                    <a:pt x="10669" y="2415"/>
                  </a:lnTo>
                  <a:lnTo>
                    <a:pt x="9302" y="1048"/>
                  </a:lnTo>
                  <a:lnTo>
                    <a:pt x="7971" y="1934"/>
                  </a:lnTo>
                  <a:cubicBezTo>
                    <a:pt x="7707" y="1791"/>
                    <a:pt x="7429" y="1676"/>
                    <a:pt x="7142" y="1588"/>
                  </a:cubicBezTo>
                  <a:lnTo>
                    <a:pt x="68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7"/>
            <p:cNvSpPr/>
            <p:nvPr/>
          </p:nvSpPr>
          <p:spPr>
            <a:xfrm>
              <a:off x="1095151" y="2750523"/>
              <a:ext cx="135277" cy="135277"/>
            </a:xfrm>
            <a:custGeom>
              <a:avLst/>
              <a:gdLst/>
              <a:ahLst/>
              <a:cxnLst/>
              <a:rect l="l" t="t" r="r" b="b"/>
              <a:pathLst>
                <a:path w="4806" h="4806" extrusionOk="0">
                  <a:moveTo>
                    <a:pt x="2404" y="687"/>
                  </a:moveTo>
                  <a:cubicBezTo>
                    <a:pt x="3351" y="687"/>
                    <a:pt x="4120" y="1457"/>
                    <a:pt x="4120" y="2404"/>
                  </a:cubicBezTo>
                  <a:cubicBezTo>
                    <a:pt x="4120" y="3350"/>
                    <a:pt x="3351" y="4119"/>
                    <a:pt x="2404" y="4119"/>
                  </a:cubicBezTo>
                  <a:cubicBezTo>
                    <a:pt x="1458" y="4119"/>
                    <a:pt x="687" y="3350"/>
                    <a:pt x="687" y="2404"/>
                  </a:cubicBezTo>
                  <a:cubicBezTo>
                    <a:pt x="687" y="1457"/>
                    <a:pt x="1458" y="687"/>
                    <a:pt x="2404" y="687"/>
                  </a:cubicBezTo>
                  <a:close/>
                  <a:moveTo>
                    <a:pt x="2404" y="0"/>
                  </a:moveTo>
                  <a:cubicBezTo>
                    <a:pt x="1079" y="0"/>
                    <a:pt x="1" y="1078"/>
                    <a:pt x="1" y="2404"/>
                  </a:cubicBezTo>
                  <a:cubicBezTo>
                    <a:pt x="1" y="3727"/>
                    <a:pt x="1079" y="4805"/>
                    <a:pt x="2404" y="4805"/>
                  </a:cubicBezTo>
                  <a:cubicBezTo>
                    <a:pt x="3728" y="4805"/>
                    <a:pt x="4806" y="3727"/>
                    <a:pt x="4806" y="2404"/>
                  </a:cubicBezTo>
                  <a:cubicBezTo>
                    <a:pt x="4806" y="1078"/>
                    <a:pt x="3728" y="0"/>
                    <a:pt x="24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 name="Google Shape;1386;p57"/>
          <p:cNvGrpSpPr/>
          <p:nvPr/>
        </p:nvGrpSpPr>
        <p:grpSpPr>
          <a:xfrm>
            <a:off x="1176649" y="3152351"/>
            <a:ext cx="596604" cy="336611"/>
            <a:chOff x="1427975" y="2651075"/>
            <a:chExt cx="413275" cy="233175"/>
          </a:xfrm>
        </p:grpSpPr>
        <p:sp>
          <p:nvSpPr>
            <p:cNvPr id="1387" name="Google Shape;1387;p57"/>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7"/>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57"/>
          <p:cNvGrpSpPr/>
          <p:nvPr/>
        </p:nvGrpSpPr>
        <p:grpSpPr>
          <a:xfrm>
            <a:off x="1176649" y="3678663"/>
            <a:ext cx="596604" cy="336611"/>
            <a:chOff x="1427975" y="2651075"/>
            <a:chExt cx="413275" cy="233175"/>
          </a:xfrm>
        </p:grpSpPr>
        <p:sp>
          <p:nvSpPr>
            <p:cNvPr id="1390" name="Google Shape;1390;p57"/>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7"/>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 name="Google Shape;1392;p57"/>
          <p:cNvGrpSpPr/>
          <p:nvPr/>
        </p:nvGrpSpPr>
        <p:grpSpPr>
          <a:xfrm>
            <a:off x="1176649" y="4204988"/>
            <a:ext cx="596604" cy="336611"/>
            <a:chOff x="1427975" y="2651075"/>
            <a:chExt cx="413275" cy="233175"/>
          </a:xfrm>
        </p:grpSpPr>
        <p:sp>
          <p:nvSpPr>
            <p:cNvPr id="1393" name="Google Shape;1393;p57"/>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7"/>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57"/>
          <p:cNvGrpSpPr/>
          <p:nvPr/>
        </p:nvGrpSpPr>
        <p:grpSpPr>
          <a:xfrm>
            <a:off x="7365449" y="539626"/>
            <a:ext cx="596604" cy="336611"/>
            <a:chOff x="1427975" y="2651075"/>
            <a:chExt cx="413275" cy="233175"/>
          </a:xfrm>
        </p:grpSpPr>
        <p:sp>
          <p:nvSpPr>
            <p:cNvPr id="1396" name="Google Shape;1396;p57"/>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7"/>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57"/>
          <p:cNvGrpSpPr/>
          <p:nvPr/>
        </p:nvGrpSpPr>
        <p:grpSpPr>
          <a:xfrm>
            <a:off x="7365449" y="1065938"/>
            <a:ext cx="596604" cy="336611"/>
            <a:chOff x="1427975" y="2651075"/>
            <a:chExt cx="413275" cy="233175"/>
          </a:xfrm>
        </p:grpSpPr>
        <p:sp>
          <p:nvSpPr>
            <p:cNvPr id="1399" name="Google Shape;1399;p57"/>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7"/>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57"/>
          <p:cNvGrpSpPr/>
          <p:nvPr/>
        </p:nvGrpSpPr>
        <p:grpSpPr>
          <a:xfrm>
            <a:off x="7365449" y="1592263"/>
            <a:ext cx="596604" cy="336611"/>
            <a:chOff x="1427975" y="2651075"/>
            <a:chExt cx="413275" cy="233175"/>
          </a:xfrm>
        </p:grpSpPr>
        <p:sp>
          <p:nvSpPr>
            <p:cNvPr id="1402" name="Google Shape;1402;p57"/>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7"/>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1407"/>
        <p:cNvGrpSpPr/>
        <p:nvPr/>
      </p:nvGrpSpPr>
      <p:grpSpPr>
        <a:xfrm>
          <a:off x="0" y="0"/>
          <a:ext cx="0" cy="0"/>
          <a:chOff x="0" y="0"/>
          <a:chExt cx="0" cy="0"/>
        </a:xfrm>
      </p:grpSpPr>
      <p:sp>
        <p:nvSpPr>
          <p:cNvPr id="1408" name="Google Shape;1408;p58"/>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Welcome!</a:t>
            </a:r>
            <a:endParaRPr/>
          </a:p>
        </p:txBody>
      </p:sp>
      <p:sp>
        <p:nvSpPr>
          <p:cNvPr id="1409" name="Google Shape;1409;p58">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8">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8"/>
          <p:cNvSpPr txBox="1">
            <a:spLocks noGrp="1"/>
          </p:cNvSpPr>
          <p:nvPr>
            <p:ph type="subTitle" idx="1"/>
          </p:nvPr>
        </p:nvSpPr>
        <p:spPr>
          <a:xfrm>
            <a:off x="1617713" y="2251050"/>
            <a:ext cx="3092100" cy="793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b="1"/>
              <a:t>Venus </a:t>
            </a:r>
            <a:r>
              <a:rPr lang="en"/>
              <a:t>has a beautiful name and is the second planet from the Sun. It’s terribly hot, even hotter than Mercury</a:t>
            </a:r>
            <a:endParaRPr/>
          </a:p>
        </p:txBody>
      </p:sp>
      <p:sp>
        <p:nvSpPr>
          <p:cNvPr id="1412" name="Google Shape;1412;p58">
            <a:hlinkClick r:id="" action="ppaction://hlinkshowjump?jump=previousslide"/>
          </p:cNvPr>
          <p:cNvSpPr txBox="1">
            <a:spLocks noGrp="1"/>
          </p:cNvSpPr>
          <p:nvPr>
            <p:ph type="subTitle" idx="1"/>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1413" name="Google Shape;1413;p58">
            <a:hlinkClick r:id="rId3" action="ppaction://hlinksldjump"/>
          </p:cNvPr>
          <p:cNvSpPr txBox="1">
            <a:spLocks noGrp="1"/>
          </p:cNvSpPr>
          <p:nvPr>
            <p:ph type="subTitle" idx="1"/>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1414" name="Google Shape;1414;p58">
            <a:hlinkClick r:id="rId4" action="ppaction://hlinksldjump"/>
          </p:cNvPr>
          <p:cNvSpPr txBox="1">
            <a:spLocks noGrp="1"/>
          </p:cNvSpPr>
          <p:nvPr>
            <p:ph type="subTitle" idx="1"/>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1415" name="Google Shape;1415;p58">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8">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17" name="Google Shape;1417;p58"/>
          <p:cNvPicPr preferRelativeResize="0"/>
          <p:nvPr/>
        </p:nvPicPr>
        <p:blipFill rotWithShape="1">
          <a:blip r:embed="rId5">
            <a:alphaModFix/>
          </a:blip>
          <a:srcRect t="14719"/>
          <a:stretch/>
        </p:blipFill>
        <p:spPr>
          <a:xfrm>
            <a:off x="5279863" y="1357500"/>
            <a:ext cx="2243425" cy="2871574"/>
          </a:xfrm>
          <a:prstGeom prst="rect">
            <a:avLst/>
          </a:prstGeom>
          <a:noFill/>
          <a:ln w="9525" cap="flat" cmpd="sng">
            <a:solidFill>
              <a:schemeClr val="dk1"/>
            </a:solidFill>
            <a:prstDash val="solid"/>
            <a:round/>
            <a:headEnd type="none" w="sm" len="sm"/>
            <a:tailEnd type="none" w="sm" len="sm"/>
          </a:ln>
        </p:spPr>
      </p:pic>
      <p:sp>
        <p:nvSpPr>
          <p:cNvPr id="1418" name="Google Shape;1418;p58"/>
          <p:cNvSpPr/>
          <p:nvPr/>
        </p:nvSpPr>
        <p:spPr>
          <a:xfrm>
            <a:off x="5276875" y="1174500"/>
            <a:ext cx="2249400" cy="1830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8">
            <a:hlinkClick r:id="" action="ppaction://hlinkshowjump?jump=nextslide"/>
          </p:cNvPr>
          <p:cNvSpPr txBox="1">
            <a:spLocks noGrp="1"/>
          </p:cNvSpPr>
          <p:nvPr>
            <p:ph type="subTitle" idx="1"/>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grpSp>
        <p:nvGrpSpPr>
          <p:cNvPr id="1420" name="Google Shape;1420;p58"/>
          <p:cNvGrpSpPr/>
          <p:nvPr/>
        </p:nvGrpSpPr>
        <p:grpSpPr>
          <a:xfrm>
            <a:off x="4266626" y="3391386"/>
            <a:ext cx="335420" cy="499847"/>
            <a:chOff x="2087900" y="2665800"/>
            <a:chExt cx="232350" cy="346250"/>
          </a:xfrm>
        </p:grpSpPr>
        <p:sp>
          <p:nvSpPr>
            <p:cNvPr id="1421" name="Google Shape;1421;p58"/>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8"/>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 name="Google Shape;1423;p58"/>
          <p:cNvGrpSpPr/>
          <p:nvPr/>
        </p:nvGrpSpPr>
        <p:grpSpPr>
          <a:xfrm>
            <a:off x="4005449" y="1730704"/>
            <a:ext cx="596604" cy="336611"/>
            <a:chOff x="1427975" y="2651075"/>
            <a:chExt cx="413275" cy="233175"/>
          </a:xfrm>
        </p:grpSpPr>
        <p:sp>
          <p:nvSpPr>
            <p:cNvPr id="1424" name="Google Shape;1424;p58"/>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8"/>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 name="Google Shape;1426;p58"/>
          <p:cNvGrpSpPr/>
          <p:nvPr/>
        </p:nvGrpSpPr>
        <p:grpSpPr>
          <a:xfrm>
            <a:off x="3613726" y="3391386"/>
            <a:ext cx="335420" cy="499847"/>
            <a:chOff x="2087900" y="2665800"/>
            <a:chExt cx="232350" cy="346250"/>
          </a:xfrm>
        </p:grpSpPr>
        <p:sp>
          <p:nvSpPr>
            <p:cNvPr id="1427" name="Google Shape;1427;p58"/>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8"/>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 name="Google Shape;1429;p58"/>
          <p:cNvGrpSpPr/>
          <p:nvPr/>
        </p:nvGrpSpPr>
        <p:grpSpPr>
          <a:xfrm>
            <a:off x="2960826" y="3391386"/>
            <a:ext cx="335420" cy="499847"/>
            <a:chOff x="2087900" y="2665800"/>
            <a:chExt cx="232350" cy="346250"/>
          </a:xfrm>
        </p:grpSpPr>
        <p:sp>
          <p:nvSpPr>
            <p:cNvPr id="1430" name="Google Shape;1430;p58"/>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8"/>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58"/>
          <p:cNvGrpSpPr/>
          <p:nvPr/>
        </p:nvGrpSpPr>
        <p:grpSpPr>
          <a:xfrm>
            <a:off x="2960824" y="1730704"/>
            <a:ext cx="596604" cy="336611"/>
            <a:chOff x="1427975" y="2651075"/>
            <a:chExt cx="413275" cy="233175"/>
          </a:xfrm>
        </p:grpSpPr>
        <p:sp>
          <p:nvSpPr>
            <p:cNvPr id="1433" name="Google Shape;1433;p58"/>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8"/>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1438"/>
        <p:cNvGrpSpPr/>
        <p:nvPr/>
      </p:nvGrpSpPr>
      <p:grpSpPr>
        <a:xfrm>
          <a:off x="0" y="0"/>
          <a:ext cx="0" cy="0"/>
          <a:chOff x="0" y="0"/>
          <a:chExt cx="0" cy="0"/>
        </a:xfrm>
      </p:grpSpPr>
      <p:grpSp>
        <p:nvGrpSpPr>
          <p:cNvPr id="1439" name="Google Shape;1439;p59"/>
          <p:cNvGrpSpPr/>
          <p:nvPr/>
        </p:nvGrpSpPr>
        <p:grpSpPr>
          <a:xfrm>
            <a:off x="1811751" y="933600"/>
            <a:ext cx="5520487" cy="3276320"/>
            <a:chOff x="2611546" y="3505949"/>
            <a:chExt cx="2084304" cy="1237001"/>
          </a:xfrm>
        </p:grpSpPr>
        <p:grpSp>
          <p:nvGrpSpPr>
            <p:cNvPr id="1440" name="Google Shape;1440;p59"/>
            <p:cNvGrpSpPr/>
            <p:nvPr/>
          </p:nvGrpSpPr>
          <p:grpSpPr>
            <a:xfrm>
              <a:off x="2611546" y="3505949"/>
              <a:ext cx="2084304" cy="1237001"/>
              <a:chOff x="2611546" y="3505949"/>
              <a:chExt cx="2084304" cy="1237001"/>
            </a:xfrm>
          </p:grpSpPr>
          <p:sp>
            <p:nvSpPr>
              <p:cNvPr id="1441" name="Google Shape;1441;p59"/>
              <p:cNvSpPr/>
              <p:nvPr/>
            </p:nvSpPr>
            <p:spPr>
              <a:xfrm>
                <a:off x="2611546" y="3505949"/>
                <a:ext cx="2084168" cy="1236950"/>
              </a:xfrm>
              <a:custGeom>
                <a:avLst/>
                <a:gdLst/>
                <a:ahLst/>
                <a:cxnLst/>
                <a:rect l="l" t="t" r="r" b="b"/>
                <a:pathLst>
                  <a:path w="73587" h="49478" extrusionOk="0">
                    <a:moveTo>
                      <a:pt x="0" y="1"/>
                    </a:moveTo>
                    <a:lnTo>
                      <a:pt x="0" y="49478"/>
                    </a:lnTo>
                    <a:lnTo>
                      <a:pt x="73587" y="49478"/>
                    </a:lnTo>
                    <a:lnTo>
                      <a:pt x="73587"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9"/>
              <p:cNvSpPr/>
              <p:nvPr/>
            </p:nvSpPr>
            <p:spPr>
              <a:xfrm>
                <a:off x="4626550" y="3506000"/>
                <a:ext cx="69300" cy="1236950"/>
              </a:xfrm>
              <a:custGeom>
                <a:avLst/>
                <a:gdLst/>
                <a:ahLst/>
                <a:cxnLst/>
                <a:rect l="l" t="t" r="r" b="b"/>
                <a:pathLst>
                  <a:path w="2772" h="49478" extrusionOk="0">
                    <a:moveTo>
                      <a:pt x="0" y="0"/>
                    </a:moveTo>
                    <a:lnTo>
                      <a:pt x="0" y="49477"/>
                    </a:lnTo>
                    <a:lnTo>
                      <a:pt x="2771" y="49477"/>
                    </a:lnTo>
                    <a:lnTo>
                      <a:pt x="2771" y="0"/>
                    </a:lnTo>
                    <a:close/>
                  </a:path>
                </a:pathLst>
              </a:custGeom>
              <a:solidFill>
                <a:schemeClr val="l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9"/>
              <p:cNvSpPr/>
              <p:nvPr/>
            </p:nvSpPr>
            <p:spPr>
              <a:xfrm>
                <a:off x="2611574" y="3505999"/>
                <a:ext cx="2084196" cy="155100"/>
              </a:xfrm>
              <a:custGeom>
                <a:avLst/>
                <a:gdLst/>
                <a:ahLst/>
                <a:cxnLst/>
                <a:rect l="l" t="t" r="r" b="b"/>
                <a:pathLst>
                  <a:path w="73588" h="6204" extrusionOk="0">
                    <a:moveTo>
                      <a:pt x="1" y="0"/>
                    </a:moveTo>
                    <a:lnTo>
                      <a:pt x="1" y="6204"/>
                    </a:lnTo>
                    <a:lnTo>
                      <a:pt x="73587" y="6204"/>
                    </a:lnTo>
                    <a:lnTo>
                      <a:pt x="73587" y="0"/>
                    </a:lnTo>
                    <a:close/>
                  </a:path>
                </a:pathLst>
              </a:custGeom>
              <a:solidFill>
                <a:schemeClr val="accent1"/>
              </a:solidFill>
              <a:ln w="71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9"/>
              <p:cNvSpPr/>
              <p:nvPr/>
            </p:nvSpPr>
            <p:spPr>
              <a:xfrm>
                <a:off x="4626550" y="4380475"/>
                <a:ext cx="69300" cy="283025"/>
              </a:xfrm>
              <a:custGeom>
                <a:avLst/>
                <a:gdLst/>
                <a:ahLst/>
                <a:cxnLst/>
                <a:rect l="l" t="t" r="r" b="b"/>
                <a:pathLst>
                  <a:path w="2772" h="11321" extrusionOk="0">
                    <a:moveTo>
                      <a:pt x="0" y="1"/>
                    </a:moveTo>
                    <a:lnTo>
                      <a:pt x="0" y="11320"/>
                    </a:lnTo>
                    <a:lnTo>
                      <a:pt x="2771" y="11320"/>
                    </a:lnTo>
                    <a:lnTo>
                      <a:pt x="2771" y="1"/>
                    </a:lnTo>
                    <a:close/>
                  </a:path>
                </a:pathLst>
              </a:custGeom>
              <a:solidFill>
                <a:schemeClr val="l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9"/>
              <p:cNvSpPr/>
              <p:nvPr/>
            </p:nvSpPr>
            <p:spPr>
              <a:xfrm>
                <a:off x="4626550" y="4359050"/>
                <a:ext cx="69300" cy="283050"/>
              </a:xfrm>
              <a:custGeom>
                <a:avLst/>
                <a:gdLst/>
                <a:ahLst/>
                <a:cxnLst/>
                <a:rect l="l" t="t" r="r" b="b"/>
                <a:pathLst>
                  <a:path w="2772" h="11322" extrusionOk="0">
                    <a:moveTo>
                      <a:pt x="0" y="1"/>
                    </a:moveTo>
                    <a:lnTo>
                      <a:pt x="0" y="11322"/>
                    </a:lnTo>
                    <a:lnTo>
                      <a:pt x="2771" y="11322"/>
                    </a:lnTo>
                    <a:lnTo>
                      <a:pt x="2771" y="1"/>
                    </a:lnTo>
                    <a:close/>
                  </a:path>
                </a:pathLst>
              </a:custGeom>
              <a:solidFill>
                <a:schemeClr val="l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9"/>
              <p:cNvSpPr/>
              <p:nvPr/>
            </p:nvSpPr>
            <p:spPr>
              <a:xfrm>
                <a:off x="2692382" y="3561999"/>
                <a:ext cx="967355" cy="43100"/>
              </a:xfrm>
              <a:custGeom>
                <a:avLst/>
                <a:gdLst/>
                <a:ahLst/>
                <a:cxnLst/>
                <a:rect l="l" t="t" r="r" b="b"/>
                <a:pathLst>
                  <a:path w="34155" h="1724" extrusionOk="0">
                    <a:moveTo>
                      <a:pt x="1" y="1"/>
                    </a:moveTo>
                    <a:lnTo>
                      <a:pt x="1" y="1723"/>
                    </a:lnTo>
                    <a:lnTo>
                      <a:pt x="34154" y="1723"/>
                    </a:lnTo>
                    <a:lnTo>
                      <a:pt x="34154"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59"/>
            <p:cNvGrpSpPr/>
            <p:nvPr/>
          </p:nvGrpSpPr>
          <p:grpSpPr>
            <a:xfrm>
              <a:off x="4351170" y="3543618"/>
              <a:ext cx="305353" cy="85930"/>
              <a:chOff x="1565100" y="3228800"/>
              <a:chExt cx="542175" cy="152575"/>
            </a:xfrm>
          </p:grpSpPr>
          <p:sp>
            <p:nvSpPr>
              <p:cNvPr id="1448" name="Google Shape;1448;p59"/>
              <p:cNvSpPr/>
              <p:nvPr/>
            </p:nvSpPr>
            <p:spPr>
              <a:xfrm>
                <a:off x="19547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9"/>
              <p:cNvSpPr/>
              <p:nvPr/>
            </p:nvSpPr>
            <p:spPr>
              <a:xfrm>
                <a:off x="17653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9"/>
              <p:cNvSpPr/>
              <p:nvPr/>
            </p:nvSpPr>
            <p:spPr>
              <a:xfrm>
                <a:off x="1565100"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9"/>
              <p:cNvSpPr/>
              <p:nvPr/>
            </p:nvSpPr>
            <p:spPr>
              <a:xfrm>
                <a:off x="1788875"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9"/>
              <p:cNvSpPr/>
              <p:nvPr/>
            </p:nvSpPr>
            <p:spPr>
              <a:xfrm>
                <a:off x="1973075"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9"/>
              <p:cNvSpPr/>
              <p:nvPr/>
            </p:nvSpPr>
            <p:spPr>
              <a:xfrm>
                <a:off x="1975075"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9"/>
              <p:cNvSpPr/>
              <p:nvPr/>
            </p:nvSpPr>
            <p:spPr>
              <a:xfrm>
                <a:off x="1595600"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5" name="Google Shape;1455;p59"/>
          <p:cNvGrpSpPr/>
          <p:nvPr/>
        </p:nvGrpSpPr>
        <p:grpSpPr>
          <a:xfrm>
            <a:off x="3658831" y="852082"/>
            <a:ext cx="1652693" cy="1705976"/>
            <a:chOff x="7472875" y="2543800"/>
            <a:chExt cx="672182" cy="693853"/>
          </a:xfrm>
        </p:grpSpPr>
        <p:sp>
          <p:nvSpPr>
            <p:cNvPr id="1456" name="Google Shape;1456;p59"/>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9"/>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dk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8" name="Google Shape;1458;p59"/>
          <p:cNvSpPr txBox="1">
            <a:spLocks noGrp="1"/>
          </p:cNvSpPr>
          <p:nvPr>
            <p:ph type="title" idx="2"/>
          </p:nvPr>
        </p:nvSpPr>
        <p:spPr>
          <a:xfrm>
            <a:off x="3782134" y="1102667"/>
            <a:ext cx="1406100" cy="139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05</a:t>
            </a:r>
            <a:endParaRPr/>
          </a:p>
        </p:txBody>
      </p:sp>
      <p:sp>
        <p:nvSpPr>
          <p:cNvPr id="1459" name="Google Shape;1459;p59"/>
          <p:cNvSpPr txBox="1">
            <a:spLocks noGrp="1"/>
          </p:cNvSpPr>
          <p:nvPr>
            <p:ph type="subTitle" idx="1"/>
          </p:nvPr>
        </p:nvSpPr>
        <p:spPr>
          <a:xfrm rot="288">
            <a:off x="2694342" y="3523538"/>
            <a:ext cx="3581700" cy="462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enter a subtitle here if you need it</a:t>
            </a:r>
            <a:endParaRPr/>
          </a:p>
        </p:txBody>
      </p:sp>
      <p:sp>
        <p:nvSpPr>
          <p:cNvPr id="1460" name="Google Shape;1460;p59">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9">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9">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9">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1464" name="Google Shape;1464;p59">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1465" name="Google Shape;1465;p59">
            <a:hlinkClick r:id="rId3"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1466" name="Google Shape;1466;p59">
            <a:hlinkClick r:id="rId4"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1467" name="Google Shape;1467;p59">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9"/>
          <p:cNvSpPr txBox="1">
            <a:spLocks noGrp="1"/>
          </p:cNvSpPr>
          <p:nvPr>
            <p:ph type="title"/>
          </p:nvPr>
        </p:nvSpPr>
        <p:spPr>
          <a:xfrm>
            <a:off x="2694338" y="2743352"/>
            <a:ext cx="35817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Events</a:t>
            </a:r>
            <a:endParaRPr/>
          </a:p>
        </p:txBody>
      </p:sp>
      <p:grpSp>
        <p:nvGrpSpPr>
          <p:cNvPr id="1469" name="Google Shape;1469;p59"/>
          <p:cNvGrpSpPr/>
          <p:nvPr/>
        </p:nvGrpSpPr>
        <p:grpSpPr>
          <a:xfrm>
            <a:off x="8198074" y="4266901"/>
            <a:ext cx="596604" cy="336611"/>
            <a:chOff x="1427975" y="2651075"/>
            <a:chExt cx="413275" cy="233175"/>
          </a:xfrm>
        </p:grpSpPr>
        <p:sp>
          <p:nvSpPr>
            <p:cNvPr id="1470" name="Google Shape;1470;p59"/>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9"/>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59"/>
          <p:cNvGrpSpPr/>
          <p:nvPr/>
        </p:nvGrpSpPr>
        <p:grpSpPr>
          <a:xfrm>
            <a:off x="1223464" y="226858"/>
            <a:ext cx="335420" cy="499847"/>
            <a:chOff x="2087900" y="2665800"/>
            <a:chExt cx="232350" cy="346250"/>
          </a:xfrm>
        </p:grpSpPr>
        <p:sp>
          <p:nvSpPr>
            <p:cNvPr id="1473" name="Google Shape;1473;p59"/>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9"/>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 name="Google Shape;1475;p59"/>
          <p:cNvGrpSpPr/>
          <p:nvPr/>
        </p:nvGrpSpPr>
        <p:grpSpPr>
          <a:xfrm>
            <a:off x="1726939" y="226858"/>
            <a:ext cx="335420" cy="499847"/>
            <a:chOff x="2087900" y="2665800"/>
            <a:chExt cx="232350" cy="346250"/>
          </a:xfrm>
        </p:grpSpPr>
        <p:sp>
          <p:nvSpPr>
            <p:cNvPr id="1476" name="Google Shape;1476;p59"/>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9"/>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 name="Google Shape;1478;p59"/>
          <p:cNvGrpSpPr/>
          <p:nvPr/>
        </p:nvGrpSpPr>
        <p:grpSpPr>
          <a:xfrm>
            <a:off x="719989" y="226858"/>
            <a:ext cx="335420" cy="499847"/>
            <a:chOff x="2087900" y="2665800"/>
            <a:chExt cx="232350" cy="346250"/>
          </a:xfrm>
        </p:grpSpPr>
        <p:sp>
          <p:nvSpPr>
            <p:cNvPr id="1479" name="Google Shape;1479;p59"/>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9"/>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 name="Google Shape;1481;p59"/>
          <p:cNvGrpSpPr/>
          <p:nvPr/>
        </p:nvGrpSpPr>
        <p:grpSpPr>
          <a:xfrm>
            <a:off x="8198074" y="3768726"/>
            <a:ext cx="596604" cy="336611"/>
            <a:chOff x="1427975" y="2651075"/>
            <a:chExt cx="413275" cy="233175"/>
          </a:xfrm>
        </p:grpSpPr>
        <p:sp>
          <p:nvSpPr>
            <p:cNvPr id="1482" name="Google Shape;1482;p59"/>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9"/>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 name="Google Shape;1484;p59"/>
          <p:cNvGrpSpPr/>
          <p:nvPr/>
        </p:nvGrpSpPr>
        <p:grpSpPr>
          <a:xfrm>
            <a:off x="8198074" y="3270551"/>
            <a:ext cx="596604" cy="336611"/>
            <a:chOff x="1427975" y="2651075"/>
            <a:chExt cx="413275" cy="233175"/>
          </a:xfrm>
        </p:grpSpPr>
        <p:sp>
          <p:nvSpPr>
            <p:cNvPr id="1485" name="Google Shape;1485;p59"/>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9"/>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59"/>
          <p:cNvGrpSpPr/>
          <p:nvPr/>
        </p:nvGrpSpPr>
        <p:grpSpPr>
          <a:xfrm>
            <a:off x="421699" y="1929951"/>
            <a:ext cx="596604" cy="336611"/>
            <a:chOff x="1427975" y="2651075"/>
            <a:chExt cx="413275" cy="233175"/>
          </a:xfrm>
        </p:grpSpPr>
        <p:sp>
          <p:nvSpPr>
            <p:cNvPr id="1488" name="Google Shape;1488;p59"/>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9"/>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 name="Google Shape;1490;p59"/>
          <p:cNvGrpSpPr/>
          <p:nvPr/>
        </p:nvGrpSpPr>
        <p:grpSpPr>
          <a:xfrm>
            <a:off x="421699" y="1431776"/>
            <a:ext cx="596604" cy="336611"/>
            <a:chOff x="1427975" y="2651075"/>
            <a:chExt cx="413275" cy="233175"/>
          </a:xfrm>
        </p:grpSpPr>
        <p:sp>
          <p:nvSpPr>
            <p:cNvPr id="1491" name="Google Shape;1491;p59"/>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9"/>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 name="Google Shape;1493;p59"/>
          <p:cNvGrpSpPr/>
          <p:nvPr/>
        </p:nvGrpSpPr>
        <p:grpSpPr>
          <a:xfrm>
            <a:off x="421699" y="933601"/>
            <a:ext cx="596604" cy="336611"/>
            <a:chOff x="1427975" y="2651075"/>
            <a:chExt cx="413275" cy="233175"/>
          </a:xfrm>
        </p:grpSpPr>
        <p:sp>
          <p:nvSpPr>
            <p:cNvPr id="1494" name="Google Shape;1494;p59"/>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9"/>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sp>
        <p:nvSpPr>
          <p:cNvPr id="14" name="ברק 13">
            <a:extLst>
              <a:ext uri="{FF2B5EF4-FFF2-40B4-BE49-F238E27FC236}">
                <a16:creationId xmlns:a16="http://schemas.microsoft.com/office/drawing/2014/main" id="{3D427FAA-8067-E168-746E-4F0864DAB222}"/>
              </a:ext>
            </a:extLst>
          </p:cNvPr>
          <p:cNvSpPr/>
          <p:nvPr/>
        </p:nvSpPr>
        <p:spPr>
          <a:xfrm>
            <a:off x="7441802" y="2247237"/>
            <a:ext cx="698615" cy="762000"/>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15" name="ברק 14">
            <a:extLst>
              <a:ext uri="{FF2B5EF4-FFF2-40B4-BE49-F238E27FC236}">
                <a16:creationId xmlns:a16="http://schemas.microsoft.com/office/drawing/2014/main" id="{91B31683-724F-51E7-2598-52937790005C}"/>
              </a:ext>
            </a:extLst>
          </p:cNvPr>
          <p:cNvSpPr/>
          <p:nvPr/>
        </p:nvSpPr>
        <p:spPr>
          <a:xfrm flipH="1">
            <a:off x="5566808" y="2206849"/>
            <a:ext cx="785442" cy="762000"/>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dirty="0"/>
          </a:p>
        </p:txBody>
      </p:sp>
      <p:pic>
        <p:nvPicPr>
          <p:cNvPr id="7" name="תמונה 6">
            <a:extLst>
              <a:ext uri="{FF2B5EF4-FFF2-40B4-BE49-F238E27FC236}">
                <a16:creationId xmlns:a16="http://schemas.microsoft.com/office/drawing/2014/main" id="{E0D31EA5-2607-9DBD-9801-59A94092C800}"/>
              </a:ext>
            </a:extLst>
          </p:cNvPr>
          <p:cNvPicPr>
            <a:picLocks noChangeAspect="1"/>
          </p:cNvPicPr>
          <p:nvPr/>
        </p:nvPicPr>
        <p:blipFill>
          <a:blip r:embed="rId3"/>
          <a:stretch>
            <a:fillRect/>
          </a:stretch>
        </p:blipFill>
        <p:spPr>
          <a:xfrm>
            <a:off x="5625728" y="729647"/>
            <a:ext cx="2609437" cy="1745061"/>
          </a:xfrm>
          <a:prstGeom prst="rect">
            <a:avLst/>
          </a:prstGeom>
        </p:spPr>
      </p:pic>
      <p:cxnSp>
        <p:nvCxnSpPr>
          <p:cNvPr id="580" name="Google Shape;580;p37"/>
          <p:cNvCxnSpPr>
            <a:cxnSpLocks/>
            <a:stCxn id="577" idx="3"/>
            <a:endCxn id="25" idx="0"/>
          </p:cNvCxnSpPr>
          <p:nvPr/>
        </p:nvCxnSpPr>
        <p:spPr>
          <a:xfrm>
            <a:off x="3350761" y="1776972"/>
            <a:ext cx="348163" cy="386898"/>
          </a:xfrm>
          <a:prstGeom prst="bentConnector2">
            <a:avLst/>
          </a:prstGeom>
          <a:ln>
            <a:headEnd type="none" w="med" len="med"/>
            <a:tailEnd type="arrow" w="med" len="med"/>
          </a:ln>
        </p:spPr>
        <p:style>
          <a:lnRef idx="2">
            <a:schemeClr val="dk1"/>
          </a:lnRef>
          <a:fillRef idx="0">
            <a:schemeClr val="dk1"/>
          </a:fillRef>
          <a:effectRef idx="1">
            <a:schemeClr val="dk1"/>
          </a:effectRef>
          <a:fontRef idx="minor">
            <a:schemeClr val="tx1"/>
          </a:fontRef>
        </p:style>
      </p:cxnSp>
      <p:cxnSp>
        <p:nvCxnSpPr>
          <p:cNvPr id="16" name="Google Shape;580;p37">
            <a:extLst>
              <a:ext uri="{FF2B5EF4-FFF2-40B4-BE49-F238E27FC236}">
                <a16:creationId xmlns:a16="http://schemas.microsoft.com/office/drawing/2014/main" id="{A8E41DC2-0CB3-35EE-9562-7610C9D0D2E5}"/>
              </a:ext>
            </a:extLst>
          </p:cNvPr>
          <p:cNvCxnSpPr>
            <a:cxnSpLocks/>
            <a:stCxn id="25" idx="1"/>
            <a:endCxn id="26" idx="0"/>
          </p:cNvCxnSpPr>
          <p:nvPr/>
        </p:nvCxnSpPr>
        <p:spPr>
          <a:xfrm rot="10800000" flipV="1">
            <a:off x="2668831" y="2462441"/>
            <a:ext cx="337602" cy="483177"/>
          </a:xfrm>
          <a:prstGeom prst="bentConnector2">
            <a:avLst/>
          </a:prstGeom>
          <a:ln>
            <a:headEnd type="none" w="med" len="med"/>
            <a:tailEnd type="arrow" w="med" len="med"/>
          </a:ln>
        </p:spPr>
        <p:style>
          <a:lnRef idx="2">
            <a:schemeClr val="dk1"/>
          </a:lnRef>
          <a:fillRef idx="0">
            <a:schemeClr val="dk1"/>
          </a:fillRef>
          <a:effectRef idx="1">
            <a:schemeClr val="dk1"/>
          </a:effectRef>
          <a:fontRef idx="minor">
            <a:schemeClr val="tx1"/>
          </a:fontRef>
        </p:style>
      </p:cxnSp>
      <p:cxnSp>
        <p:nvCxnSpPr>
          <p:cNvPr id="19" name="Google Shape;580;p37">
            <a:extLst>
              <a:ext uri="{FF2B5EF4-FFF2-40B4-BE49-F238E27FC236}">
                <a16:creationId xmlns:a16="http://schemas.microsoft.com/office/drawing/2014/main" id="{24CD1E33-ECC7-E021-E5B3-CF329CBB9FB5}"/>
              </a:ext>
            </a:extLst>
          </p:cNvPr>
          <p:cNvCxnSpPr>
            <a:cxnSpLocks/>
            <a:stCxn id="27" idx="2"/>
            <a:endCxn id="28" idx="0"/>
          </p:cNvCxnSpPr>
          <p:nvPr/>
        </p:nvCxnSpPr>
        <p:spPr>
          <a:xfrm rot="16200000" flipH="1">
            <a:off x="4564144" y="3696491"/>
            <a:ext cx="427678" cy="4"/>
          </a:xfrm>
          <a:prstGeom prst="bentConnector3">
            <a:avLst>
              <a:gd name="adj1" fmla="val 50000"/>
            </a:avLst>
          </a:prstGeom>
          <a:ln>
            <a:headEnd type="none" w="med" len="med"/>
            <a:tailEnd type="arrow" w="med" len="med"/>
          </a:ln>
        </p:spPr>
        <p:style>
          <a:lnRef idx="2">
            <a:schemeClr val="dk1"/>
          </a:lnRef>
          <a:fillRef idx="0">
            <a:schemeClr val="dk1"/>
          </a:fillRef>
          <a:effectRef idx="1">
            <a:schemeClr val="dk1"/>
          </a:effectRef>
          <a:fontRef idx="minor">
            <a:schemeClr val="tx1"/>
          </a:fontRef>
        </p:style>
      </p:cxnSp>
      <p:sp>
        <p:nvSpPr>
          <p:cNvPr id="568" name="Google Shape;568;p37"/>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Context </a:t>
            </a:r>
            <a:r>
              <a:rPr lang="en" dirty="0"/>
              <a:t>Fashion</a:t>
            </a:r>
            <a:endParaRPr dirty="0"/>
          </a:p>
        </p:txBody>
      </p:sp>
      <p:sp>
        <p:nvSpPr>
          <p:cNvPr id="569" name="Google Shape;569;p37">
            <a:hlinkClick r:id="rId4"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7">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7">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7">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573" name="Google Shape;573;p37">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574" name="Google Shape;574;p37">
            <a:hlinkClick r:id="rId4"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Start</a:t>
            </a:r>
            <a:endParaRPr sz="1000">
              <a:latin typeface="Anybody"/>
              <a:ea typeface="Anybody"/>
              <a:cs typeface="Anybody"/>
              <a:sym typeface="Anybody"/>
            </a:endParaRPr>
          </a:p>
        </p:txBody>
      </p:sp>
      <p:sp>
        <p:nvSpPr>
          <p:cNvPr id="575" name="Google Shape;575;p37">
            <a:hlinkClick r:id="rId5"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5" action="ppaction://hlinksldjump"/>
              </a:rPr>
              <a:t>Table of contents</a:t>
            </a:r>
            <a:endParaRPr sz="1000">
              <a:latin typeface="Anybody"/>
              <a:ea typeface="Anybody"/>
              <a:cs typeface="Anybody"/>
              <a:sym typeface="Anybody"/>
            </a:endParaRPr>
          </a:p>
        </p:txBody>
      </p:sp>
      <p:sp>
        <p:nvSpPr>
          <p:cNvPr id="577" name="Google Shape;577;p37"/>
          <p:cNvSpPr/>
          <p:nvPr/>
        </p:nvSpPr>
        <p:spPr>
          <a:xfrm>
            <a:off x="1965781" y="1500198"/>
            <a:ext cx="1384980" cy="553548"/>
          </a:xfrm>
          <a:prstGeom prst="roundRect">
            <a:avLst>
              <a:gd name="adj" fmla="val 16667"/>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t>A</a:t>
            </a:r>
            <a:endParaRPr dirty="0"/>
          </a:p>
        </p:txBody>
      </p:sp>
      <p:sp>
        <p:nvSpPr>
          <p:cNvPr id="576" name="Google Shape;576;p37">
            <a:hlinkClick r:id="rId5"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77;p37">
            <a:extLst>
              <a:ext uri="{FF2B5EF4-FFF2-40B4-BE49-F238E27FC236}">
                <a16:creationId xmlns:a16="http://schemas.microsoft.com/office/drawing/2014/main" id="{821BA4EC-FC3D-085F-25E9-D9DDF8E10641}"/>
              </a:ext>
            </a:extLst>
          </p:cNvPr>
          <p:cNvSpPr/>
          <p:nvPr/>
        </p:nvSpPr>
        <p:spPr>
          <a:xfrm>
            <a:off x="3006433" y="2163870"/>
            <a:ext cx="1384981" cy="597144"/>
          </a:xfrm>
          <a:prstGeom prst="roundRect">
            <a:avLst>
              <a:gd name="adj" fmla="val 16667"/>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t>B </a:t>
            </a:r>
            <a:endParaRPr dirty="0"/>
          </a:p>
        </p:txBody>
      </p:sp>
      <p:sp>
        <p:nvSpPr>
          <p:cNvPr id="26" name="Google Shape;577;p37">
            <a:extLst>
              <a:ext uri="{FF2B5EF4-FFF2-40B4-BE49-F238E27FC236}">
                <a16:creationId xmlns:a16="http://schemas.microsoft.com/office/drawing/2014/main" id="{C029F482-2FEA-7100-4C56-43B9364237DB}"/>
              </a:ext>
            </a:extLst>
          </p:cNvPr>
          <p:cNvSpPr/>
          <p:nvPr/>
        </p:nvSpPr>
        <p:spPr>
          <a:xfrm>
            <a:off x="1965781" y="2945619"/>
            <a:ext cx="1406100" cy="553548"/>
          </a:xfrm>
          <a:prstGeom prst="roundRect">
            <a:avLst>
              <a:gd name="adj" fmla="val 16667"/>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t>C </a:t>
            </a:r>
            <a:endParaRPr dirty="0"/>
          </a:p>
        </p:txBody>
      </p:sp>
      <p:sp>
        <p:nvSpPr>
          <p:cNvPr id="27" name="Google Shape;577;p37">
            <a:extLst>
              <a:ext uri="{FF2B5EF4-FFF2-40B4-BE49-F238E27FC236}">
                <a16:creationId xmlns:a16="http://schemas.microsoft.com/office/drawing/2014/main" id="{93FD7D3E-25AE-086C-9893-CC80ECD1D73D}"/>
              </a:ext>
            </a:extLst>
          </p:cNvPr>
          <p:cNvSpPr/>
          <p:nvPr/>
        </p:nvSpPr>
        <p:spPr>
          <a:xfrm>
            <a:off x="4074931" y="2927655"/>
            <a:ext cx="1406100" cy="554999"/>
          </a:xfrm>
          <a:prstGeom prst="roundRect">
            <a:avLst>
              <a:gd name="adj" fmla="val 16667"/>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t>D </a:t>
            </a:r>
            <a:endParaRPr dirty="0"/>
          </a:p>
        </p:txBody>
      </p:sp>
      <p:sp>
        <p:nvSpPr>
          <p:cNvPr id="28" name="Google Shape;577;p37">
            <a:extLst>
              <a:ext uri="{FF2B5EF4-FFF2-40B4-BE49-F238E27FC236}">
                <a16:creationId xmlns:a16="http://schemas.microsoft.com/office/drawing/2014/main" id="{DC5438F8-11E9-4FD8-555D-F55CEDCBB062}"/>
              </a:ext>
            </a:extLst>
          </p:cNvPr>
          <p:cNvSpPr/>
          <p:nvPr/>
        </p:nvSpPr>
        <p:spPr>
          <a:xfrm>
            <a:off x="4074935" y="3910332"/>
            <a:ext cx="1406100" cy="555000"/>
          </a:xfrm>
          <a:prstGeom prst="roundRect">
            <a:avLst>
              <a:gd name="adj" fmla="val 16667"/>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t>E </a:t>
            </a:r>
            <a:endParaRPr dirty="0"/>
          </a:p>
        </p:txBody>
      </p:sp>
      <p:sp>
        <p:nvSpPr>
          <p:cNvPr id="549" name="בועת דיבור: מלבן עם פינות מעוגלות 548">
            <a:extLst>
              <a:ext uri="{FF2B5EF4-FFF2-40B4-BE49-F238E27FC236}">
                <a16:creationId xmlns:a16="http://schemas.microsoft.com/office/drawing/2014/main" id="{BFE7CBE3-51C6-6392-B960-1D34260E5E8D}"/>
              </a:ext>
            </a:extLst>
          </p:cNvPr>
          <p:cNvSpPr/>
          <p:nvPr/>
        </p:nvSpPr>
        <p:spPr>
          <a:xfrm>
            <a:off x="5689087" y="2945619"/>
            <a:ext cx="1666938" cy="998496"/>
          </a:xfrm>
          <a:prstGeom prst="wedgeRoundRectCallout">
            <a:avLst>
              <a:gd name="adj1" fmla="val -49767"/>
              <a:gd name="adj2" fmla="val 76563"/>
              <a:gd name="adj3" fmla="val 16667"/>
            </a:avLst>
          </a:prstGeom>
        </p:spPr>
        <p:style>
          <a:lnRef idx="1">
            <a:schemeClr val="accent3"/>
          </a:lnRef>
          <a:fillRef idx="2">
            <a:schemeClr val="accent3"/>
          </a:fillRef>
          <a:effectRef idx="1">
            <a:schemeClr val="accent3"/>
          </a:effectRef>
          <a:fontRef idx="minor">
            <a:schemeClr val="dk1"/>
          </a:fontRef>
        </p:style>
        <p:txBody>
          <a:bodyPr rtlCol="1" anchor="ctr"/>
          <a:lstStyle/>
          <a:p>
            <a:pPr algn="ctr"/>
            <a:r>
              <a:rPr lang="en-US" dirty="0"/>
              <a:t>Provide me the language and username</a:t>
            </a:r>
            <a:endParaRPr lang="he-IL" dirty="0"/>
          </a:p>
        </p:txBody>
      </p:sp>
      <p:sp>
        <p:nvSpPr>
          <p:cNvPr id="550" name="בועת דיבור: מלבן עם פינות מעוגלות 549">
            <a:extLst>
              <a:ext uri="{FF2B5EF4-FFF2-40B4-BE49-F238E27FC236}">
                <a16:creationId xmlns:a16="http://schemas.microsoft.com/office/drawing/2014/main" id="{1599FD0C-7A7D-1886-F95A-2438CB45E9DB}"/>
              </a:ext>
            </a:extLst>
          </p:cNvPr>
          <p:cNvSpPr/>
          <p:nvPr/>
        </p:nvSpPr>
        <p:spPr>
          <a:xfrm>
            <a:off x="454578" y="2323831"/>
            <a:ext cx="1323124" cy="747087"/>
          </a:xfrm>
          <a:prstGeom prst="wedgeRoundRectCallout">
            <a:avLst>
              <a:gd name="adj1" fmla="val 56622"/>
              <a:gd name="adj2" fmla="val 82215"/>
              <a:gd name="adj3" fmla="val 16667"/>
            </a:avLst>
          </a:prstGeom>
        </p:spPr>
        <p:style>
          <a:lnRef idx="1">
            <a:schemeClr val="accent3"/>
          </a:lnRef>
          <a:fillRef idx="2">
            <a:schemeClr val="accent3"/>
          </a:fillRef>
          <a:effectRef idx="1">
            <a:schemeClr val="accent3"/>
          </a:effectRef>
          <a:fontRef idx="minor">
            <a:schemeClr val="dk1"/>
          </a:fontRef>
        </p:style>
        <p:txBody>
          <a:bodyPr rtlCol="1" anchor="ctr"/>
          <a:lstStyle/>
          <a:p>
            <a:pPr algn="ctr"/>
            <a:r>
              <a:rPr lang="en-US" sz="1200" dirty="0"/>
              <a:t>Provide me the language and let me change the username</a:t>
            </a:r>
            <a:endParaRPr lang="he-IL" sz="1200" dirty="0"/>
          </a:p>
        </p:txBody>
      </p:sp>
      <p:pic>
        <p:nvPicPr>
          <p:cNvPr id="9" name="תמונה 8">
            <a:extLst>
              <a:ext uri="{FF2B5EF4-FFF2-40B4-BE49-F238E27FC236}">
                <a16:creationId xmlns:a16="http://schemas.microsoft.com/office/drawing/2014/main" id="{19279FFB-4970-E48A-905C-7DDF89F9F263}"/>
              </a:ext>
            </a:extLst>
          </p:cNvPr>
          <p:cNvPicPr>
            <a:picLocks noChangeAspect="1"/>
          </p:cNvPicPr>
          <p:nvPr/>
        </p:nvPicPr>
        <p:blipFill>
          <a:blip r:embed="rId6"/>
          <a:stretch>
            <a:fillRect/>
          </a:stretch>
        </p:blipFill>
        <p:spPr>
          <a:xfrm>
            <a:off x="5978241" y="1537215"/>
            <a:ext cx="2018688" cy="483740"/>
          </a:xfrm>
          <a:prstGeom prst="rect">
            <a:avLst/>
          </a:prstGeom>
        </p:spPr>
      </p:pic>
      <p:cxnSp>
        <p:nvCxnSpPr>
          <p:cNvPr id="45" name="Google Shape;580;p37">
            <a:extLst>
              <a:ext uri="{FF2B5EF4-FFF2-40B4-BE49-F238E27FC236}">
                <a16:creationId xmlns:a16="http://schemas.microsoft.com/office/drawing/2014/main" id="{1806A24B-6799-9B3D-8465-9D0557E3B089}"/>
              </a:ext>
            </a:extLst>
          </p:cNvPr>
          <p:cNvCxnSpPr>
            <a:cxnSpLocks/>
            <a:stCxn id="25" idx="3"/>
            <a:endCxn id="27" idx="0"/>
          </p:cNvCxnSpPr>
          <p:nvPr/>
        </p:nvCxnSpPr>
        <p:spPr>
          <a:xfrm>
            <a:off x="4391414" y="2462442"/>
            <a:ext cx="386567" cy="465213"/>
          </a:xfrm>
          <a:prstGeom prst="bentConnector2">
            <a:avLst/>
          </a:prstGeom>
          <a:ln>
            <a:headEnd type="none" w="med" len="med"/>
            <a:tailEnd type="arrow" w="med" len="med"/>
          </a:ln>
        </p:spPr>
        <p:style>
          <a:lnRef idx="2">
            <a:schemeClr val="dk1"/>
          </a:lnRef>
          <a:fillRef idx="0">
            <a:schemeClr val="dk1"/>
          </a:fillRef>
          <a:effectRef idx="1">
            <a:schemeClr val="dk1"/>
          </a:effectRef>
          <a:fontRef idx="minor">
            <a:schemeClr val="tx1"/>
          </a:fontRef>
        </p:style>
      </p:cxnSp>
      <p:sp>
        <p:nvSpPr>
          <p:cNvPr id="13" name="תיבת טקסט 12">
            <a:extLst>
              <a:ext uri="{FF2B5EF4-FFF2-40B4-BE49-F238E27FC236}">
                <a16:creationId xmlns:a16="http://schemas.microsoft.com/office/drawing/2014/main" id="{9A7FA765-08D0-8914-C429-55B3A8B1363F}"/>
              </a:ext>
            </a:extLst>
          </p:cNvPr>
          <p:cNvSpPr txBox="1"/>
          <p:nvPr/>
        </p:nvSpPr>
        <p:spPr>
          <a:xfrm>
            <a:off x="6329381" y="1256067"/>
            <a:ext cx="1532831" cy="307777"/>
          </a:xfrm>
          <a:prstGeom prst="rect">
            <a:avLst/>
          </a:prstGeom>
          <a:noFill/>
        </p:spPr>
        <p:txBody>
          <a:bodyPr wrap="square" rtlCol="1">
            <a:spAutoFit/>
          </a:bodyPr>
          <a:lstStyle/>
          <a:p>
            <a:r>
              <a:rPr lang="en-US" b="1" dirty="0">
                <a:latin typeface="Anybody" panose="020B0604020202020204" charset="0"/>
              </a:rPr>
              <a:t>User Context</a:t>
            </a:r>
            <a:endParaRPr lang="he-IL" b="1" dirty="0">
              <a:latin typeface="Anybody" panose="020B0604020202020204" charset="0"/>
            </a:endParaRPr>
          </a:p>
        </p:txBody>
      </p:sp>
      <p:sp>
        <p:nvSpPr>
          <p:cNvPr id="17" name="תיבת טקסט 16">
            <a:extLst>
              <a:ext uri="{FF2B5EF4-FFF2-40B4-BE49-F238E27FC236}">
                <a16:creationId xmlns:a16="http://schemas.microsoft.com/office/drawing/2014/main" id="{5A283306-23EB-5F5E-D54E-19833FB540FA}"/>
              </a:ext>
            </a:extLst>
          </p:cNvPr>
          <p:cNvSpPr txBox="1"/>
          <p:nvPr/>
        </p:nvSpPr>
        <p:spPr>
          <a:xfrm>
            <a:off x="6329382" y="2571750"/>
            <a:ext cx="1100674" cy="307777"/>
          </a:xfrm>
          <a:prstGeom prst="rect">
            <a:avLst/>
          </a:prstGeom>
          <a:noFill/>
        </p:spPr>
        <p:txBody>
          <a:bodyPr wrap="square" rtlCol="1">
            <a:spAutoFit/>
          </a:bodyPr>
          <a:lstStyle/>
          <a:p>
            <a:r>
              <a:rPr lang="en-US" dirty="0">
                <a:latin typeface="Anybody" panose="020B0604020202020204" charset="0"/>
              </a:rPr>
              <a:t>Provider</a:t>
            </a:r>
            <a:endParaRPr lang="he-IL" dirty="0">
              <a:latin typeface="Anybody" panose="020B0604020202020204" charset="0"/>
            </a:endParaRPr>
          </a:p>
        </p:txBody>
      </p:sp>
    </p:spTree>
    <p:extLst>
      <p:ext uri="{BB962C8B-B14F-4D97-AF65-F5344CB8AC3E}">
        <p14:creationId xmlns:p14="http://schemas.microsoft.com/office/powerpoint/2010/main" val="377158046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anim calcmode="lin" valueType="num">
                                      <p:cBhvr>
                                        <p:cTn id="8" dur="1000" fill="hold"/>
                                        <p:tgtEl>
                                          <p:spTgt spid="15"/>
                                        </p:tgtEl>
                                        <p:attrNameLst>
                                          <p:attrName>ppt_x</p:attrName>
                                        </p:attrNameLst>
                                      </p:cBhvr>
                                      <p:tavLst>
                                        <p:tav tm="0">
                                          <p:val>
                                            <p:strVal val="#ppt_x"/>
                                          </p:val>
                                        </p:tav>
                                        <p:tav tm="100000">
                                          <p:val>
                                            <p:strVal val="#ppt_x"/>
                                          </p:val>
                                        </p:tav>
                                      </p:tavLst>
                                    </p:anim>
                                    <p:anim calcmode="lin" valueType="num">
                                      <p:cBhvr>
                                        <p:cTn id="9" dur="1000" fill="hold"/>
                                        <p:tgtEl>
                                          <p:spTgt spid="15"/>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1000"/>
                                        <p:tgtEl>
                                          <p:spTgt spid="17"/>
                                        </p:tgtEl>
                                      </p:cBhvr>
                                    </p:animEffect>
                                    <p:anim calcmode="lin" valueType="num">
                                      <p:cBhvr>
                                        <p:cTn id="13" dur="1000" fill="hold"/>
                                        <p:tgtEl>
                                          <p:spTgt spid="17"/>
                                        </p:tgtEl>
                                        <p:attrNameLst>
                                          <p:attrName>ppt_x</p:attrName>
                                        </p:attrNameLst>
                                      </p:cBhvr>
                                      <p:tavLst>
                                        <p:tav tm="0">
                                          <p:val>
                                            <p:strVal val="#ppt_x"/>
                                          </p:val>
                                        </p:tav>
                                        <p:tav tm="100000">
                                          <p:val>
                                            <p:strVal val="#ppt_x"/>
                                          </p:val>
                                        </p:tav>
                                      </p:tavLst>
                                    </p:anim>
                                    <p:anim calcmode="lin" valueType="num">
                                      <p:cBhvr>
                                        <p:cTn id="14" dur="1000" fill="hold"/>
                                        <p:tgtEl>
                                          <p:spTgt spid="17"/>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1000"/>
                                        <p:tgtEl>
                                          <p:spTgt spid="14"/>
                                        </p:tgtEl>
                                      </p:cBhvr>
                                    </p:animEffect>
                                    <p:anim calcmode="lin" valueType="num">
                                      <p:cBhvr>
                                        <p:cTn id="18" dur="1000" fill="hold"/>
                                        <p:tgtEl>
                                          <p:spTgt spid="14"/>
                                        </p:tgtEl>
                                        <p:attrNameLst>
                                          <p:attrName>ppt_x</p:attrName>
                                        </p:attrNameLst>
                                      </p:cBhvr>
                                      <p:tavLst>
                                        <p:tav tm="0">
                                          <p:val>
                                            <p:strVal val="#ppt_x"/>
                                          </p:val>
                                        </p:tav>
                                        <p:tav tm="100000">
                                          <p:val>
                                            <p:strVal val="#ppt_x"/>
                                          </p:val>
                                        </p:tav>
                                      </p:tavLst>
                                    </p:anim>
                                    <p:anim calcmode="lin" valueType="num">
                                      <p:cBhvr>
                                        <p:cTn id="1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7" grpId="0"/>
    </p:bld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1499"/>
        <p:cNvGrpSpPr/>
        <p:nvPr/>
      </p:nvGrpSpPr>
      <p:grpSpPr>
        <a:xfrm>
          <a:off x="0" y="0"/>
          <a:ext cx="0" cy="0"/>
          <a:chOff x="0" y="0"/>
          <a:chExt cx="0" cy="0"/>
        </a:xfrm>
      </p:grpSpPr>
      <p:sp>
        <p:nvSpPr>
          <p:cNvPr id="1500" name="Google Shape;1500;p60"/>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 of past </a:t>
            </a:r>
            <a:r>
              <a:rPr lang="en" b="1"/>
              <a:t>events</a:t>
            </a:r>
            <a:endParaRPr b="1"/>
          </a:p>
        </p:txBody>
      </p:sp>
      <p:sp>
        <p:nvSpPr>
          <p:cNvPr id="1501" name="Google Shape;1501;p60"/>
          <p:cNvSpPr txBox="1">
            <a:spLocks noGrp="1"/>
          </p:cNvSpPr>
          <p:nvPr>
            <p:ph type="title" idx="2"/>
          </p:nvPr>
        </p:nvSpPr>
        <p:spPr>
          <a:xfrm>
            <a:off x="720000" y="1969788"/>
            <a:ext cx="2305500" cy="47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January events</a:t>
            </a:r>
            <a:endParaRPr/>
          </a:p>
        </p:txBody>
      </p:sp>
      <p:sp>
        <p:nvSpPr>
          <p:cNvPr id="1502" name="Google Shape;1502;p60"/>
          <p:cNvSpPr txBox="1">
            <a:spLocks noGrp="1"/>
          </p:cNvSpPr>
          <p:nvPr>
            <p:ph type="subTitle" idx="1"/>
          </p:nvPr>
        </p:nvSpPr>
        <p:spPr>
          <a:xfrm>
            <a:off x="720000" y="2288273"/>
            <a:ext cx="2305500" cy="58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Earth </a:t>
            </a:r>
            <a:r>
              <a:rPr lang="en"/>
              <a:t>is the third planet from the Sun and has life</a:t>
            </a:r>
            <a:endParaRPr b="1">
              <a:solidFill>
                <a:srgbClr val="595959"/>
              </a:solidFill>
              <a:latin typeface="Anaheim"/>
              <a:ea typeface="Anaheim"/>
              <a:cs typeface="Anaheim"/>
              <a:sym typeface="Anaheim"/>
            </a:endParaRPr>
          </a:p>
        </p:txBody>
      </p:sp>
      <p:sp>
        <p:nvSpPr>
          <p:cNvPr id="1503" name="Google Shape;1503;p60"/>
          <p:cNvSpPr txBox="1">
            <a:spLocks noGrp="1"/>
          </p:cNvSpPr>
          <p:nvPr>
            <p:ph type="title" idx="3"/>
          </p:nvPr>
        </p:nvSpPr>
        <p:spPr>
          <a:xfrm>
            <a:off x="3419273" y="1969788"/>
            <a:ext cx="2305500" cy="47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February events</a:t>
            </a:r>
            <a:endParaRPr/>
          </a:p>
        </p:txBody>
      </p:sp>
      <p:sp>
        <p:nvSpPr>
          <p:cNvPr id="1504" name="Google Shape;1504;p60"/>
          <p:cNvSpPr txBox="1">
            <a:spLocks noGrp="1"/>
          </p:cNvSpPr>
          <p:nvPr>
            <p:ph type="subTitle" idx="4"/>
          </p:nvPr>
        </p:nvSpPr>
        <p:spPr>
          <a:xfrm>
            <a:off x="3419273" y="2288273"/>
            <a:ext cx="2305500" cy="58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a:t>
            </a:r>
            <a:r>
              <a:rPr lang="en" b="1"/>
              <a:t>Mars </a:t>
            </a:r>
            <a:r>
              <a:rPr lang="en"/>
              <a:t>is actually a cold place</a:t>
            </a:r>
            <a:endParaRPr/>
          </a:p>
        </p:txBody>
      </p:sp>
      <p:sp>
        <p:nvSpPr>
          <p:cNvPr id="1505" name="Google Shape;1505;p60"/>
          <p:cNvSpPr txBox="1">
            <a:spLocks noGrp="1"/>
          </p:cNvSpPr>
          <p:nvPr>
            <p:ph type="title" idx="5"/>
          </p:nvPr>
        </p:nvSpPr>
        <p:spPr>
          <a:xfrm>
            <a:off x="720000" y="3695550"/>
            <a:ext cx="2305500" cy="47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April events</a:t>
            </a:r>
            <a:endParaRPr/>
          </a:p>
        </p:txBody>
      </p:sp>
      <p:sp>
        <p:nvSpPr>
          <p:cNvPr id="1506" name="Google Shape;1506;p60"/>
          <p:cNvSpPr txBox="1">
            <a:spLocks noGrp="1"/>
          </p:cNvSpPr>
          <p:nvPr>
            <p:ph type="subTitle" idx="6"/>
          </p:nvPr>
        </p:nvSpPr>
        <p:spPr>
          <a:xfrm>
            <a:off x="720000" y="4013711"/>
            <a:ext cx="2305500" cy="58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Saturn </a:t>
            </a:r>
            <a:r>
              <a:rPr lang="en"/>
              <a:t>is a gas giant and has several rings</a:t>
            </a:r>
            <a:endParaRPr/>
          </a:p>
        </p:txBody>
      </p:sp>
      <p:sp>
        <p:nvSpPr>
          <p:cNvPr id="1507" name="Google Shape;1507;p60"/>
          <p:cNvSpPr txBox="1">
            <a:spLocks noGrp="1"/>
          </p:cNvSpPr>
          <p:nvPr>
            <p:ph type="title" idx="7"/>
          </p:nvPr>
        </p:nvSpPr>
        <p:spPr>
          <a:xfrm>
            <a:off x="3419273" y="3695550"/>
            <a:ext cx="2305500" cy="47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May events</a:t>
            </a:r>
            <a:endParaRPr/>
          </a:p>
        </p:txBody>
      </p:sp>
      <p:sp>
        <p:nvSpPr>
          <p:cNvPr id="1508" name="Google Shape;1508;p60"/>
          <p:cNvSpPr txBox="1">
            <a:spLocks noGrp="1"/>
          </p:cNvSpPr>
          <p:nvPr>
            <p:ph type="subTitle" idx="8"/>
          </p:nvPr>
        </p:nvSpPr>
        <p:spPr>
          <a:xfrm>
            <a:off x="3419273" y="4013711"/>
            <a:ext cx="2305500" cy="58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Neptune </a:t>
            </a:r>
            <a:r>
              <a:rPr lang="en"/>
              <a:t>is the farthest planet from the Sun</a:t>
            </a:r>
            <a:endParaRPr/>
          </a:p>
        </p:txBody>
      </p:sp>
      <p:sp>
        <p:nvSpPr>
          <p:cNvPr id="1509" name="Google Shape;1509;p60"/>
          <p:cNvSpPr txBox="1">
            <a:spLocks noGrp="1"/>
          </p:cNvSpPr>
          <p:nvPr>
            <p:ph type="title" idx="9"/>
          </p:nvPr>
        </p:nvSpPr>
        <p:spPr>
          <a:xfrm>
            <a:off x="6118549" y="1969788"/>
            <a:ext cx="2305500" cy="47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March events</a:t>
            </a:r>
            <a:endParaRPr/>
          </a:p>
        </p:txBody>
      </p:sp>
      <p:sp>
        <p:nvSpPr>
          <p:cNvPr id="1510" name="Google Shape;1510;p60"/>
          <p:cNvSpPr txBox="1">
            <a:spLocks noGrp="1"/>
          </p:cNvSpPr>
          <p:nvPr>
            <p:ph type="subTitle" idx="13"/>
          </p:nvPr>
        </p:nvSpPr>
        <p:spPr>
          <a:xfrm>
            <a:off x="6118550" y="2288273"/>
            <a:ext cx="2305500" cy="58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Jupiter </a:t>
            </a:r>
            <a:r>
              <a:rPr lang="en"/>
              <a:t>is a gas giant and the biggest planet of them all</a:t>
            </a:r>
            <a:endParaRPr/>
          </a:p>
        </p:txBody>
      </p:sp>
      <p:sp>
        <p:nvSpPr>
          <p:cNvPr id="1511" name="Google Shape;1511;p60"/>
          <p:cNvSpPr txBox="1">
            <a:spLocks noGrp="1"/>
          </p:cNvSpPr>
          <p:nvPr>
            <p:ph type="title" idx="14"/>
          </p:nvPr>
        </p:nvSpPr>
        <p:spPr>
          <a:xfrm>
            <a:off x="6118549" y="3695550"/>
            <a:ext cx="2305500" cy="47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June events</a:t>
            </a:r>
            <a:endParaRPr/>
          </a:p>
        </p:txBody>
      </p:sp>
      <p:sp>
        <p:nvSpPr>
          <p:cNvPr id="1512" name="Google Shape;1512;p60"/>
          <p:cNvSpPr txBox="1">
            <a:spLocks noGrp="1"/>
          </p:cNvSpPr>
          <p:nvPr>
            <p:ph type="subTitle" idx="15"/>
          </p:nvPr>
        </p:nvSpPr>
        <p:spPr>
          <a:xfrm>
            <a:off x="6118550" y="4013711"/>
            <a:ext cx="2305500" cy="58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Pluto </a:t>
            </a:r>
            <a:r>
              <a:rPr lang="en"/>
              <a:t>is now considered a dwarf planet</a:t>
            </a:r>
            <a:endParaRPr/>
          </a:p>
        </p:txBody>
      </p:sp>
      <p:grpSp>
        <p:nvGrpSpPr>
          <p:cNvPr id="1513" name="Google Shape;1513;p60"/>
          <p:cNvGrpSpPr/>
          <p:nvPr/>
        </p:nvGrpSpPr>
        <p:grpSpPr>
          <a:xfrm>
            <a:off x="1554001" y="1334018"/>
            <a:ext cx="637497" cy="657981"/>
            <a:chOff x="7472875" y="2543800"/>
            <a:chExt cx="672182" cy="693853"/>
          </a:xfrm>
        </p:grpSpPr>
        <p:sp>
          <p:nvSpPr>
            <p:cNvPr id="1514" name="Google Shape;1514;p60"/>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0"/>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60"/>
          <p:cNvGrpSpPr/>
          <p:nvPr/>
        </p:nvGrpSpPr>
        <p:grpSpPr>
          <a:xfrm>
            <a:off x="4253274" y="1334018"/>
            <a:ext cx="637497" cy="657981"/>
            <a:chOff x="7472875" y="2543800"/>
            <a:chExt cx="672182" cy="693853"/>
          </a:xfrm>
        </p:grpSpPr>
        <p:sp>
          <p:nvSpPr>
            <p:cNvPr id="1517" name="Google Shape;1517;p60"/>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0"/>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60"/>
          <p:cNvGrpSpPr/>
          <p:nvPr/>
        </p:nvGrpSpPr>
        <p:grpSpPr>
          <a:xfrm>
            <a:off x="6952546" y="1334018"/>
            <a:ext cx="637497" cy="657981"/>
            <a:chOff x="7472875" y="2543800"/>
            <a:chExt cx="672182" cy="693853"/>
          </a:xfrm>
        </p:grpSpPr>
        <p:sp>
          <p:nvSpPr>
            <p:cNvPr id="1520" name="Google Shape;1520;p60"/>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0"/>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60"/>
          <p:cNvGrpSpPr/>
          <p:nvPr/>
        </p:nvGrpSpPr>
        <p:grpSpPr>
          <a:xfrm>
            <a:off x="1554001" y="3037581"/>
            <a:ext cx="637497" cy="657981"/>
            <a:chOff x="7472875" y="2543800"/>
            <a:chExt cx="672182" cy="693853"/>
          </a:xfrm>
        </p:grpSpPr>
        <p:sp>
          <p:nvSpPr>
            <p:cNvPr id="1523" name="Google Shape;1523;p60"/>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0"/>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60"/>
          <p:cNvGrpSpPr/>
          <p:nvPr/>
        </p:nvGrpSpPr>
        <p:grpSpPr>
          <a:xfrm>
            <a:off x="4253274" y="3037581"/>
            <a:ext cx="637497" cy="657981"/>
            <a:chOff x="7472875" y="2543800"/>
            <a:chExt cx="672182" cy="693853"/>
          </a:xfrm>
        </p:grpSpPr>
        <p:sp>
          <p:nvSpPr>
            <p:cNvPr id="1526" name="Google Shape;1526;p60"/>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0"/>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60"/>
          <p:cNvGrpSpPr/>
          <p:nvPr/>
        </p:nvGrpSpPr>
        <p:grpSpPr>
          <a:xfrm>
            <a:off x="6952546" y="3037581"/>
            <a:ext cx="637497" cy="657981"/>
            <a:chOff x="7472875" y="2543800"/>
            <a:chExt cx="672182" cy="693853"/>
          </a:xfrm>
        </p:grpSpPr>
        <p:sp>
          <p:nvSpPr>
            <p:cNvPr id="1529" name="Google Shape;1529;p60"/>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0"/>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1" name="Google Shape;1531;p60"/>
          <p:cNvSpPr/>
          <p:nvPr/>
        </p:nvSpPr>
        <p:spPr>
          <a:xfrm>
            <a:off x="7106394" y="1524895"/>
            <a:ext cx="329804" cy="329607"/>
          </a:xfrm>
          <a:custGeom>
            <a:avLst/>
            <a:gdLst/>
            <a:ahLst/>
            <a:cxnLst/>
            <a:rect l="l" t="t" r="r" b="b"/>
            <a:pathLst>
              <a:path w="11717" h="11710" extrusionOk="0">
                <a:moveTo>
                  <a:pt x="6200" y="687"/>
                </a:moveTo>
                <a:lnTo>
                  <a:pt x="6200" y="1396"/>
                </a:lnTo>
                <a:lnTo>
                  <a:pt x="5516" y="1396"/>
                </a:lnTo>
                <a:lnTo>
                  <a:pt x="5516" y="687"/>
                </a:lnTo>
                <a:close/>
                <a:moveTo>
                  <a:pt x="9849" y="2082"/>
                </a:moveTo>
                <a:lnTo>
                  <a:pt x="10656" y="2771"/>
                </a:lnTo>
                <a:lnTo>
                  <a:pt x="9849" y="3455"/>
                </a:lnTo>
                <a:lnTo>
                  <a:pt x="2085" y="3455"/>
                </a:lnTo>
                <a:lnTo>
                  <a:pt x="2085" y="2082"/>
                </a:lnTo>
                <a:close/>
                <a:moveTo>
                  <a:pt x="6200" y="4140"/>
                </a:moveTo>
                <a:lnTo>
                  <a:pt x="6200" y="4826"/>
                </a:lnTo>
                <a:lnTo>
                  <a:pt x="5516" y="4826"/>
                </a:lnTo>
                <a:lnTo>
                  <a:pt x="5516" y="4140"/>
                </a:lnTo>
                <a:close/>
                <a:moveTo>
                  <a:pt x="9631" y="5513"/>
                </a:moveTo>
                <a:lnTo>
                  <a:pt x="9631" y="6884"/>
                </a:lnTo>
                <a:lnTo>
                  <a:pt x="1868" y="6884"/>
                </a:lnTo>
                <a:lnTo>
                  <a:pt x="1060" y="6199"/>
                </a:lnTo>
                <a:lnTo>
                  <a:pt x="1869" y="5513"/>
                </a:lnTo>
                <a:close/>
                <a:moveTo>
                  <a:pt x="6200" y="7570"/>
                </a:moveTo>
                <a:lnTo>
                  <a:pt x="6200" y="11023"/>
                </a:lnTo>
                <a:lnTo>
                  <a:pt x="5516" y="11023"/>
                </a:lnTo>
                <a:lnTo>
                  <a:pt x="5516" y="7570"/>
                </a:lnTo>
                <a:close/>
                <a:moveTo>
                  <a:pt x="4829" y="1"/>
                </a:moveTo>
                <a:lnTo>
                  <a:pt x="4829" y="1396"/>
                </a:lnTo>
                <a:lnTo>
                  <a:pt x="1399" y="1396"/>
                </a:lnTo>
                <a:lnTo>
                  <a:pt x="1399" y="4140"/>
                </a:lnTo>
                <a:lnTo>
                  <a:pt x="4829" y="4140"/>
                </a:lnTo>
                <a:lnTo>
                  <a:pt x="4829" y="4826"/>
                </a:lnTo>
                <a:lnTo>
                  <a:pt x="1617" y="4826"/>
                </a:lnTo>
                <a:lnTo>
                  <a:pt x="0" y="6201"/>
                </a:lnTo>
                <a:lnTo>
                  <a:pt x="1617" y="7570"/>
                </a:lnTo>
                <a:lnTo>
                  <a:pt x="4829" y="7570"/>
                </a:lnTo>
                <a:lnTo>
                  <a:pt x="4829" y="11709"/>
                </a:lnTo>
                <a:lnTo>
                  <a:pt x="6887" y="11709"/>
                </a:lnTo>
                <a:lnTo>
                  <a:pt x="6887" y="7570"/>
                </a:lnTo>
                <a:lnTo>
                  <a:pt x="10317" y="7570"/>
                </a:lnTo>
                <a:lnTo>
                  <a:pt x="10317" y="4826"/>
                </a:lnTo>
                <a:lnTo>
                  <a:pt x="6887" y="4826"/>
                </a:lnTo>
                <a:lnTo>
                  <a:pt x="6887" y="4140"/>
                </a:lnTo>
                <a:lnTo>
                  <a:pt x="10100" y="4140"/>
                </a:lnTo>
                <a:lnTo>
                  <a:pt x="11716" y="2771"/>
                </a:lnTo>
                <a:lnTo>
                  <a:pt x="10100" y="1396"/>
                </a:lnTo>
                <a:lnTo>
                  <a:pt x="6887" y="1396"/>
                </a:lnTo>
                <a:lnTo>
                  <a:pt x="68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2" name="Google Shape;1532;p60"/>
          <p:cNvGrpSpPr/>
          <p:nvPr/>
        </p:nvGrpSpPr>
        <p:grpSpPr>
          <a:xfrm>
            <a:off x="7106411" y="3254973"/>
            <a:ext cx="329776" cy="299827"/>
            <a:chOff x="7053611" y="2230498"/>
            <a:chExt cx="329776" cy="299827"/>
          </a:xfrm>
        </p:grpSpPr>
        <p:sp>
          <p:nvSpPr>
            <p:cNvPr id="1533" name="Google Shape;1533;p60"/>
            <p:cNvSpPr/>
            <p:nvPr/>
          </p:nvSpPr>
          <p:spPr>
            <a:xfrm>
              <a:off x="7053611" y="2230498"/>
              <a:ext cx="329776" cy="299827"/>
            </a:xfrm>
            <a:custGeom>
              <a:avLst/>
              <a:gdLst/>
              <a:ahLst/>
              <a:cxnLst/>
              <a:rect l="l" t="t" r="r" b="b"/>
              <a:pathLst>
                <a:path w="11716" h="10652" extrusionOk="0">
                  <a:moveTo>
                    <a:pt x="11029" y="687"/>
                  </a:moveTo>
                  <a:lnTo>
                    <a:pt x="11029" y="7552"/>
                  </a:lnTo>
                  <a:lnTo>
                    <a:pt x="4983" y="7552"/>
                  </a:lnTo>
                  <a:lnTo>
                    <a:pt x="2770" y="9256"/>
                  </a:lnTo>
                  <a:lnTo>
                    <a:pt x="2770" y="7552"/>
                  </a:lnTo>
                  <a:lnTo>
                    <a:pt x="687" y="7552"/>
                  </a:lnTo>
                  <a:lnTo>
                    <a:pt x="687" y="687"/>
                  </a:lnTo>
                  <a:close/>
                  <a:moveTo>
                    <a:pt x="0" y="1"/>
                  </a:moveTo>
                  <a:lnTo>
                    <a:pt x="0" y="8239"/>
                  </a:lnTo>
                  <a:lnTo>
                    <a:pt x="2083" y="8239"/>
                  </a:lnTo>
                  <a:lnTo>
                    <a:pt x="2083" y="10651"/>
                  </a:lnTo>
                  <a:lnTo>
                    <a:pt x="5216" y="8239"/>
                  </a:lnTo>
                  <a:lnTo>
                    <a:pt x="11716" y="8239"/>
                  </a:lnTo>
                  <a:lnTo>
                    <a:pt x="117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0"/>
            <p:cNvSpPr/>
            <p:nvPr/>
          </p:nvSpPr>
          <p:spPr>
            <a:xfrm>
              <a:off x="7112242" y="2307791"/>
              <a:ext cx="212570" cy="19365"/>
            </a:xfrm>
            <a:custGeom>
              <a:avLst/>
              <a:gdLst/>
              <a:ahLst/>
              <a:cxnLst/>
              <a:rect l="l" t="t" r="r" b="b"/>
              <a:pathLst>
                <a:path w="7552" h="688" extrusionOk="0">
                  <a:moveTo>
                    <a:pt x="0" y="1"/>
                  </a:moveTo>
                  <a:lnTo>
                    <a:pt x="0" y="687"/>
                  </a:lnTo>
                  <a:lnTo>
                    <a:pt x="7552" y="687"/>
                  </a:lnTo>
                  <a:lnTo>
                    <a:pt x="75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0"/>
            <p:cNvSpPr/>
            <p:nvPr/>
          </p:nvSpPr>
          <p:spPr>
            <a:xfrm>
              <a:off x="7112242" y="2365775"/>
              <a:ext cx="173923" cy="19337"/>
            </a:xfrm>
            <a:custGeom>
              <a:avLst/>
              <a:gdLst/>
              <a:ahLst/>
              <a:cxnLst/>
              <a:rect l="l" t="t" r="r" b="b"/>
              <a:pathLst>
                <a:path w="6179" h="687" extrusionOk="0">
                  <a:moveTo>
                    <a:pt x="0" y="0"/>
                  </a:moveTo>
                  <a:lnTo>
                    <a:pt x="0" y="687"/>
                  </a:lnTo>
                  <a:lnTo>
                    <a:pt x="6179" y="687"/>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0"/>
            <p:cNvSpPr/>
            <p:nvPr/>
          </p:nvSpPr>
          <p:spPr>
            <a:xfrm>
              <a:off x="7305475" y="2365775"/>
              <a:ext cx="19337" cy="19337"/>
            </a:xfrm>
            <a:custGeom>
              <a:avLst/>
              <a:gdLst/>
              <a:ahLst/>
              <a:cxnLst/>
              <a:rect l="l" t="t" r="r" b="b"/>
              <a:pathLst>
                <a:path w="687" h="687" extrusionOk="0">
                  <a:moveTo>
                    <a:pt x="0" y="0"/>
                  </a:moveTo>
                  <a:lnTo>
                    <a:pt x="0" y="687"/>
                  </a:lnTo>
                  <a:lnTo>
                    <a:pt x="687" y="687"/>
                  </a:lnTo>
                  <a:lnTo>
                    <a:pt x="6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7" name="Google Shape;1537;p60"/>
          <p:cNvSpPr/>
          <p:nvPr/>
        </p:nvSpPr>
        <p:spPr>
          <a:xfrm>
            <a:off x="4407135" y="3250622"/>
            <a:ext cx="329776" cy="231879"/>
          </a:xfrm>
          <a:custGeom>
            <a:avLst/>
            <a:gdLst/>
            <a:ahLst/>
            <a:cxnLst/>
            <a:rect l="l" t="t" r="r" b="b"/>
            <a:pathLst>
              <a:path w="11716" h="8238" extrusionOk="0">
                <a:moveTo>
                  <a:pt x="7231" y="687"/>
                </a:moveTo>
                <a:cubicBezTo>
                  <a:pt x="8556" y="687"/>
                  <a:pt x="9635" y="1765"/>
                  <a:pt x="9635" y="3090"/>
                </a:cubicBezTo>
                <a:cubicBezTo>
                  <a:pt x="9635" y="3482"/>
                  <a:pt x="9550" y="3718"/>
                  <a:pt x="9459" y="4033"/>
                </a:cubicBezTo>
                <a:cubicBezTo>
                  <a:pt x="9715" y="4165"/>
                  <a:pt x="9757" y="4190"/>
                  <a:pt x="9843" y="4220"/>
                </a:cubicBezTo>
                <a:cubicBezTo>
                  <a:pt x="10553" y="4463"/>
                  <a:pt x="11029" y="5111"/>
                  <a:pt x="11029" y="5834"/>
                </a:cubicBezTo>
                <a:cubicBezTo>
                  <a:pt x="11029" y="6783"/>
                  <a:pt x="10250" y="7551"/>
                  <a:pt x="9290" y="7551"/>
                </a:cubicBezTo>
                <a:lnTo>
                  <a:pt x="2404" y="7551"/>
                </a:lnTo>
                <a:cubicBezTo>
                  <a:pt x="1465" y="7551"/>
                  <a:pt x="687" y="6792"/>
                  <a:pt x="687" y="5836"/>
                </a:cubicBezTo>
                <a:cubicBezTo>
                  <a:pt x="687" y="5120"/>
                  <a:pt x="1157" y="4474"/>
                  <a:pt x="1856" y="4225"/>
                </a:cubicBezTo>
                <a:lnTo>
                  <a:pt x="2100" y="4139"/>
                </a:lnTo>
                <a:lnTo>
                  <a:pt x="2085" y="3881"/>
                </a:lnTo>
                <a:cubicBezTo>
                  <a:pt x="2047" y="3275"/>
                  <a:pt x="2325" y="2708"/>
                  <a:pt x="2825" y="2362"/>
                </a:cubicBezTo>
                <a:cubicBezTo>
                  <a:pt x="3121" y="2159"/>
                  <a:pt x="3453" y="2061"/>
                  <a:pt x="3793" y="2061"/>
                </a:cubicBezTo>
                <a:cubicBezTo>
                  <a:pt x="4063" y="2061"/>
                  <a:pt x="4337" y="2123"/>
                  <a:pt x="4600" y="2243"/>
                </a:cubicBezTo>
                <a:lnTo>
                  <a:pt x="4910" y="2382"/>
                </a:lnTo>
                <a:lnTo>
                  <a:pt x="5053" y="2074"/>
                </a:lnTo>
                <a:cubicBezTo>
                  <a:pt x="5446" y="1232"/>
                  <a:pt x="6301" y="687"/>
                  <a:pt x="7231" y="687"/>
                </a:cubicBezTo>
                <a:close/>
                <a:moveTo>
                  <a:pt x="7231" y="0"/>
                </a:moveTo>
                <a:cubicBezTo>
                  <a:pt x="6122" y="0"/>
                  <a:pt x="5129" y="590"/>
                  <a:pt x="4582" y="1500"/>
                </a:cubicBezTo>
                <a:cubicBezTo>
                  <a:pt x="4319" y="1414"/>
                  <a:pt x="4054" y="1372"/>
                  <a:pt x="3792" y="1372"/>
                </a:cubicBezTo>
                <a:cubicBezTo>
                  <a:pt x="3312" y="1372"/>
                  <a:pt x="2846" y="1515"/>
                  <a:pt x="2437" y="1796"/>
                </a:cubicBezTo>
                <a:cubicBezTo>
                  <a:pt x="1805" y="2232"/>
                  <a:pt x="1428" y="2920"/>
                  <a:pt x="1397" y="3674"/>
                </a:cubicBezTo>
                <a:cubicBezTo>
                  <a:pt x="553" y="4071"/>
                  <a:pt x="0" y="4912"/>
                  <a:pt x="0" y="5836"/>
                </a:cubicBezTo>
                <a:cubicBezTo>
                  <a:pt x="0" y="5994"/>
                  <a:pt x="17" y="6151"/>
                  <a:pt x="46" y="6305"/>
                </a:cubicBezTo>
                <a:cubicBezTo>
                  <a:pt x="269" y="7425"/>
                  <a:pt x="1260" y="8238"/>
                  <a:pt x="2404" y="8238"/>
                </a:cubicBezTo>
                <a:lnTo>
                  <a:pt x="9290" y="8238"/>
                </a:lnTo>
                <a:cubicBezTo>
                  <a:pt x="10629" y="8238"/>
                  <a:pt x="11716" y="7160"/>
                  <a:pt x="11716" y="5836"/>
                </a:cubicBezTo>
                <a:cubicBezTo>
                  <a:pt x="11716" y="4890"/>
                  <a:pt x="11143" y="4037"/>
                  <a:pt x="10270" y="3650"/>
                </a:cubicBezTo>
                <a:cubicBezTo>
                  <a:pt x="10619" y="1745"/>
                  <a:pt x="9151" y="0"/>
                  <a:pt x="7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0"/>
          <p:cNvSpPr/>
          <p:nvPr/>
        </p:nvSpPr>
        <p:spPr>
          <a:xfrm>
            <a:off x="4407121" y="1573760"/>
            <a:ext cx="329804" cy="231879"/>
          </a:xfrm>
          <a:custGeom>
            <a:avLst/>
            <a:gdLst/>
            <a:ahLst/>
            <a:cxnLst/>
            <a:rect l="l" t="t" r="r" b="b"/>
            <a:pathLst>
              <a:path w="11717" h="8238" extrusionOk="0">
                <a:moveTo>
                  <a:pt x="10455" y="687"/>
                </a:moveTo>
                <a:lnTo>
                  <a:pt x="5859" y="4694"/>
                </a:lnTo>
                <a:lnTo>
                  <a:pt x="1260" y="687"/>
                </a:lnTo>
                <a:close/>
                <a:moveTo>
                  <a:pt x="687" y="1099"/>
                </a:moveTo>
                <a:lnTo>
                  <a:pt x="4156" y="4121"/>
                </a:lnTo>
                <a:lnTo>
                  <a:pt x="687" y="7141"/>
                </a:lnTo>
                <a:lnTo>
                  <a:pt x="687" y="1099"/>
                </a:lnTo>
                <a:close/>
                <a:moveTo>
                  <a:pt x="11030" y="1099"/>
                </a:moveTo>
                <a:lnTo>
                  <a:pt x="11030" y="7141"/>
                </a:lnTo>
                <a:lnTo>
                  <a:pt x="7559" y="4121"/>
                </a:lnTo>
                <a:lnTo>
                  <a:pt x="11030" y="1099"/>
                </a:lnTo>
                <a:close/>
                <a:moveTo>
                  <a:pt x="7038" y="4577"/>
                </a:moveTo>
                <a:lnTo>
                  <a:pt x="10455" y="7551"/>
                </a:lnTo>
                <a:lnTo>
                  <a:pt x="1260" y="7551"/>
                </a:lnTo>
                <a:lnTo>
                  <a:pt x="4678" y="4577"/>
                </a:lnTo>
                <a:lnTo>
                  <a:pt x="5859" y="5604"/>
                </a:lnTo>
                <a:lnTo>
                  <a:pt x="7038" y="4577"/>
                </a:lnTo>
                <a:close/>
                <a:moveTo>
                  <a:pt x="1" y="0"/>
                </a:moveTo>
                <a:lnTo>
                  <a:pt x="1" y="8238"/>
                </a:lnTo>
                <a:lnTo>
                  <a:pt x="11717" y="8238"/>
                </a:lnTo>
                <a:lnTo>
                  <a:pt x="117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9" name="Google Shape;1539;p60"/>
          <p:cNvGrpSpPr/>
          <p:nvPr/>
        </p:nvGrpSpPr>
        <p:grpSpPr>
          <a:xfrm>
            <a:off x="1707848" y="3239999"/>
            <a:ext cx="329804" cy="329776"/>
            <a:chOff x="4782727" y="2215524"/>
            <a:chExt cx="329804" cy="329776"/>
          </a:xfrm>
        </p:grpSpPr>
        <p:sp>
          <p:nvSpPr>
            <p:cNvPr id="1540" name="Google Shape;1540;p60"/>
            <p:cNvSpPr/>
            <p:nvPr/>
          </p:nvSpPr>
          <p:spPr>
            <a:xfrm>
              <a:off x="4782727" y="2215524"/>
              <a:ext cx="329804" cy="329776"/>
            </a:xfrm>
            <a:custGeom>
              <a:avLst/>
              <a:gdLst/>
              <a:ahLst/>
              <a:cxnLst/>
              <a:rect l="l" t="t" r="r" b="b"/>
              <a:pathLst>
                <a:path w="11717" h="11716" extrusionOk="0">
                  <a:moveTo>
                    <a:pt x="5859" y="687"/>
                  </a:moveTo>
                  <a:cubicBezTo>
                    <a:pt x="8711" y="687"/>
                    <a:pt x="11030" y="3006"/>
                    <a:pt x="11030" y="5858"/>
                  </a:cubicBezTo>
                  <a:cubicBezTo>
                    <a:pt x="11030" y="8710"/>
                    <a:pt x="8709" y="11029"/>
                    <a:pt x="5859" y="11029"/>
                  </a:cubicBezTo>
                  <a:cubicBezTo>
                    <a:pt x="3007" y="11029"/>
                    <a:pt x="687" y="8710"/>
                    <a:pt x="687" y="5858"/>
                  </a:cubicBezTo>
                  <a:cubicBezTo>
                    <a:pt x="687" y="3006"/>
                    <a:pt x="3007" y="687"/>
                    <a:pt x="5859" y="687"/>
                  </a:cubicBezTo>
                  <a:close/>
                  <a:moveTo>
                    <a:pt x="5859" y="0"/>
                  </a:moveTo>
                  <a:cubicBezTo>
                    <a:pt x="2633" y="0"/>
                    <a:pt x="1" y="2633"/>
                    <a:pt x="1" y="5858"/>
                  </a:cubicBezTo>
                  <a:cubicBezTo>
                    <a:pt x="1" y="9084"/>
                    <a:pt x="2633" y="11716"/>
                    <a:pt x="5859" y="11716"/>
                  </a:cubicBezTo>
                  <a:cubicBezTo>
                    <a:pt x="9084" y="11716"/>
                    <a:pt x="11717" y="9084"/>
                    <a:pt x="11717" y="5858"/>
                  </a:cubicBezTo>
                  <a:cubicBezTo>
                    <a:pt x="11717" y="2633"/>
                    <a:pt x="9084" y="0"/>
                    <a:pt x="5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0"/>
            <p:cNvSpPr/>
            <p:nvPr/>
          </p:nvSpPr>
          <p:spPr>
            <a:xfrm>
              <a:off x="4841330" y="2351448"/>
              <a:ext cx="212570" cy="57984"/>
            </a:xfrm>
            <a:custGeom>
              <a:avLst/>
              <a:gdLst/>
              <a:ahLst/>
              <a:cxnLst/>
              <a:rect l="l" t="t" r="r" b="b"/>
              <a:pathLst>
                <a:path w="7552" h="2060" extrusionOk="0">
                  <a:moveTo>
                    <a:pt x="6865" y="687"/>
                  </a:moveTo>
                  <a:lnTo>
                    <a:pt x="6865" y="1373"/>
                  </a:lnTo>
                  <a:lnTo>
                    <a:pt x="687" y="1373"/>
                  </a:lnTo>
                  <a:lnTo>
                    <a:pt x="687" y="687"/>
                  </a:lnTo>
                  <a:close/>
                  <a:moveTo>
                    <a:pt x="0" y="0"/>
                  </a:moveTo>
                  <a:lnTo>
                    <a:pt x="0" y="2060"/>
                  </a:lnTo>
                  <a:lnTo>
                    <a:pt x="7551" y="2060"/>
                  </a:lnTo>
                  <a:lnTo>
                    <a:pt x="7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60"/>
          <p:cNvGrpSpPr/>
          <p:nvPr/>
        </p:nvGrpSpPr>
        <p:grpSpPr>
          <a:xfrm>
            <a:off x="1727819" y="1524811"/>
            <a:ext cx="289863" cy="329776"/>
            <a:chOff x="4045713" y="2215524"/>
            <a:chExt cx="289863" cy="329776"/>
          </a:xfrm>
        </p:grpSpPr>
        <p:sp>
          <p:nvSpPr>
            <p:cNvPr id="1543" name="Google Shape;1543;p60"/>
            <p:cNvSpPr/>
            <p:nvPr/>
          </p:nvSpPr>
          <p:spPr>
            <a:xfrm>
              <a:off x="4045713" y="2215524"/>
              <a:ext cx="289863" cy="329776"/>
            </a:xfrm>
            <a:custGeom>
              <a:avLst/>
              <a:gdLst/>
              <a:ahLst/>
              <a:cxnLst/>
              <a:rect l="l" t="t" r="r" b="b"/>
              <a:pathLst>
                <a:path w="10298" h="11716" extrusionOk="0">
                  <a:moveTo>
                    <a:pt x="5150" y="714"/>
                  </a:moveTo>
                  <a:lnTo>
                    <a:pt x="9611" y="1997"/>
                  </a:lnTo>
                  <a:lnTo>
                    <a:pt x="9611" y="4062"/>
                  </a:lnTo>
                  <a:cubicBezTo>
                    <a:pt x="9611" y="7052"/>
                    <a:pt x="7864" y="9748"/>
                    <a:pt x="5150" y="10975"/>
                  </a:cubicBezTo>
                  <a:cubicBezTo>
                    <a:pt x="2435" y="9748"/>
                    <a:pt x="687" y="7052"/>
                    <a:pt x="687" y="4062"/>
                  </a:cubicBezTo>
                  <a:lnTo>
                    <a:pt x="687" y="1997"/>
                  </a:lnTo>
                  <a:lnTo>
                    <a:pt x="5150" y="714"/>
                  </a:lnTo>
                  <a:close/>
                  <a:moveTo>
                    <a:pt x="5150" y="0"/>
                  </a:moveTo>
                  <a:lnTo>
                    <a:pt x="0" y="1481"/>
                  </a:lnTo>
                  <a:lnTo>
                    <a:pt x="0" y="4062"/>
                  </a:lnTo>
                  <a:cubicBezTo>
                    <a:pt x="0" y="7376"/>
                    <a:pt x="1968" y="10352"/>
                    <a:pt x="5014" y="11657"/>
                  </a:cubicBezTo>
                  <a:lnTo>
                    <a:pt x="5150" y="11716"/>
                  </a:lnTo>
                  <a:lnTo>
                    <a:pt x="5285" y="11657"/>
                  </a:lnTo>
                  <a:cubicBezTo>
                    <a:pt x="8329" y="10352"/>
                    <a:pt x="10297" y="7376"/>
                    <a:pt x="10297" y="4062"/>
                  </a:cubicBezTo>
                  <a:lnTo>
                    <a:pt x="10297" y="1481"/>
                  </a:lnTo>
                  <a:lnTo>
                    <a:pt x="5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0"/>
            <p:cNvSpPr/>
            <p:nvPr/>
          </p:nvSpPr>
          <p:spPr>
            <a:xfrm>
              <a:off x="4084359" y="2255971"/>
              <a:ext cx="212570" cy="247135"/>
            </a:xfrm>
            <a:custGeom>
              <a:avLst/>
              <a:gdLst/>
              <a:ahLst/>
              <a:cxnLst/>
              <a:rect l="l" t="t" r="r" b="b"/>
              <a:pathLst>
                <a:path w="7552" h="8780" extrusionOk="0">
                  <a:moveTo>
                    <a:pt x="3433" y="813"/>
                  </a:moveTo>
                  <a:lnTo>
                    <a:pt x="3433" y="7782"/>
                  </a:lnTo>
                  <a:cubicBezTo>
                    <a:pt x="1726" y="6636"/>
                    <a:pt x="687" y="4710"/>
                    <a:pt x="687" y="2625"/>
                  </a:cubicBezTo>
                  <a:lnTo>
                    <a:pt x="687" y="1597"/>
                  </a:lnTo>
                  <a:lnTo>
                    <a:pt x="3433" y="813"/>
                  </a:lnTo>
                  <a:close/>
                  <a:moveTo>
                    <a:pt x="4119" y="813"/>
                  </a:moveTo>
                  <a:lnTo>
                    <a:pt x="6865" y="1597"/>
                  </a:lnTo>
                  <a:lnTo>
                    <a:pt x="6865" y="2625"/>
                  </a:lnTo>
                  <a:cubicBezTo>
                    <a:pt x="6865" y="4710"/>
                    <a:pt x="5827" y="6636"/>
                    <a:pt x="4119" y="7782"/>
                  </a:cubicBezTo>
                  <a:lnTo>
                    <a:pt x="4119" y="813"/>
                  </a:lnTo>
                  <a:close/>
                  <a:moveTo>
                    <a:pt x="3777" y="0"/>
                  </a:moveTo>
                  <a:lnTo>
                    <a:pt x="0" y="1078"/>
                  </a:lnTo>
                  <a:lnTo>
                    <a:pt x="0" y="2625"/>
                  </a:lnTo>
                  <a:cubicBezTo>
                    <a:pt x="0" y="5162"/>
                    <a:pt x="1386" y="7485"/>
                    <a:pt x="3614" y="8692"/>
                  </a:cubicBezTo>
                  <a:lnTo>
                    <a:pt x="3777" y="8780"/>
                  </a:lnTo>
                  <a:lnTo>
                    <a:pt x="3940" y="8692"/>
                  </a:lnTo>
                  <a:cubicBezTo>
                    <a:pt x="6167" y="7485"/>
                    <a:pt x="7551" y="5162"/>
                    <a:pt x="7551" y="2625"/>
                  </a:cubicBezTo>
                  <a:lnTo>
                    <a:pt x="7551" y="1078"/>
                  </a:lnTo>
                  <a:lnTo>
                    <a:pt x="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 name="Google Shape;1545;p60"/>
          <p:cNvGrpSpPr/>
          <p:nvPr/>
        </p:nvGrpSpPr>
        <p:grpSpPr>
          <a:xfrm>
            <a:off x="6561612" y="688951"/>
            <a:ext cx="596604" cy="336611"/>
            <a:chOff x="1427975" y="2651075"/>
            <a:chExt cx="413275" cy="233175"/>
          </a:xfrm>
        </p:grpSpPr>
        <p:sp>
          <p:nvSpPr>
            <p:cNvPr id="1546" name="Google Shape;1546;p60"/>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0"/>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 name="Google Shape;1548;p60"/>
          <p:cNvGrpSpPr/>
          <p:nvPr/>
        </p:nvGrpSpPr>
        <p:grpSpPr>
          <a:xfrm>
            <a:off x="7384362" y="688951"/>
            <a:ext cx="596604" cy="336611"/>
            <a:chOff x="1427975" y="2651075"/>
            <a:chExt cx="413275" cy="233175"/>
          </a:xfrm>
        </p:grpSpPr>
        <p:sp>
          <p:nvSpPr>
            <p:cNvPr id="1549" name="Google Shape;1549;p60"/>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0"/>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1" name="Google Shape;1551;p60">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0">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0">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0">
            <a:hlinkClick r:id="" action="ppaction://hlinkshowjump?jump=nextslide"/>
          </p:cNvPr>
          <p:cNvSpPr txBox="1">
            <a:spLocks noGrp="1"/>
          </p:cNvSpPr>
          <p:nvPr>
            <p:ph type="subTitle" idx="4"/>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1555" name="Google Shape;1555;p60">
            <a:hlinkClick r:id="" action="ppaction://hlinkshowjump?jump=previousslide"/>
          </p:cNvPr>
          <p:cNvSpPr txBox="1">
            <a:spLocks noGrp="1"/>
          </p:cNvSpPr>
          <p:nvPr>
            <p:ph type="subTitle" idx="4"/>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1556" name="Google Shape;1556;p60">
            <a:hlinkClick r:id="rId3" action="ppaction://hlinksldjump"/>
          </p:cNvPr>
          <p:cNvSpPr txBox="1">
            <a:spLocks noGrp="1"/>
          </p:cNvSpPr>
          <p:nvPr>
            <p:ph type="subTitle" idx="4"/>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1557" name="Google Shape;1557;p60">
            <a:hlinkClick r:id="rId4" action="ppaction://hlinksldjump"/>
          </p:cNvPr>
          <p:cNvSpPr txBox="1">
            <a:spLocks noGrp="1"/>
          </p:cNvSpPr>
          <p:nvPr>
            <p:ph type="subTitle" idx="4"/>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1558" name="Google Shape;1558;p60">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1670"/>
        <p:cNvGrpSpPr/>
        <p:nvPr/>
      </p:nvGrpSpPr>
      <p:grpSpPr>
        <a:xfrm>
          <a:off x="0" y="0"/>
          <a:ext cx="0" cy="0"/>
          <a:chOff x="0" y="0"/>
          <a:chExt cx="0" cy="0"/>
        </a:xfrm>
      </p:grpSpPr>
      <p:sp>
        <p:nvSpPr>
          <p:cNvPr id="1671" name="Google Shape;1671;p63"/>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a:t>
            </a:r>
            <a:r>
              <a:rPr lang="en" b="1"/>
              <a:t>pack</a:t>
            </a:r>
            <a:endParaRPr b="1"/>
          </a:p>
        </p:txBody>
      </p:sp>
      <p:sp>
        <p:nvSpPr>
          <p:cNvPr id="1672" name="Google Shape;1672;p63"/>
          <p:cNvSpPr/>
          <p:nvPr/>
        </p:nvSpPr>
        <p:spPr>
          <a:xfrm>
            <a:off x="7830510" y="3966495"/>
            <a:ext cx="289863" cy="329776"/>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3" name="Google Shape;1673;p63"/>
          <p:cNvGrpSpPr/>
          <p:nvPr/>
        </p:nvGrpSpPr>
        <p:grpSpPr>
          <a:xfrm>
            <a:off x="7810582" y="3548786"/>
            <a:ext cx="329804" cy="289722"/>
            <a:chOff x="7810582" y="3548786"/>
            <a:chExt cx="329804" cy="289722"/>
          </a:xfrm>
        </p:grpSpPr>
        <p:sp>
          <p:nvSpPr>
            <p:cNvPr id="1674" name="Google Shape;1674;p63"/>
            <p:cNvSpPr/>
            <p:nvPr/>
          </p:nvSpPr>
          <p:spPr>
            <a:xfrm>
              <a:off x="7810582" y="3548786"/>
              <a:ext cx="329804" cy="102344"/>
            </a:xfrm>
            <a:custGeom>
              <a:avLst/>
              <a:gdLst/>
              <a:ahLst/>
              <a:cxnLst/>
              <a:rect l="l" t="t" r="r" b="b"/>
              <a:pathLst>
                <a:path w="11717" h="3636" extrusionOk="0">
                  <a:moveTo>
                    <a:pt x="5858" y="684"/>
                  </a:moveTo>
                  <a:cubicBezTo>
                    <a:pt x="7584" y="684"/>
                    <a:pt x="9311" y="1165"/>
                    <a:pt x="10757" y="2127"/>
                  </a:cubicBezTo>
                  <a:lnTo>
                    <a:pt x="10352" y="2683"/>
                  </a:lnTo>
                  <a:cubicBezTo>
                    <a:pt x="9065" y="1836"/>
                    <a:pt x="7484" y="1372"/>
                    <a:pt x="5858" y="1372"/>
                  </a:cubicBezTo>
                  <a:cubicBezTo>
                    <a:pt x="4233" y="1372"/>
                    <a:pt x="2651" y="1836"/>
                    <a:pt x="1364" y="2683"/>
                  </a:cubicBezTo>
                  <a:lnTo>
                    <a:pt x="960" y="2127"/>
                  </a:lnTo>
                  <a:cubicBezTo>
                    <a:pt x="2406" y="1165"/>
                    <a:pt x="4132" y="684"/>
                    <a:pt x="5858" y="684"/>
                  </a:cubicBezTo>
                  <a:close/>
                  <a:moveTo>
                    <a:pt x="5858" y="1"/>
                  </a:moveTo>
                  <a:cubicBezTo>
                    <a:pt x="3875" y="1"/>
                    <a:pt x="1891" y="590"/>
                    <a:pt x="273" y="1768"/>
                  </a:cubicBezTo>
                  <a:lnTo>
                    <a:pt x="0" y="1969"/>
                  </a:lnTo>
                  <a:lnTo>
                    <a:pt x="1208" y="3635"/>
                  </a:lnTo>
                  <a:lnTo>
                    <a:pt x="1485" y="3434"/>
                  </a:lnTo>
                  <a:cubicBezTo>
                    <a:pt x="2752" y="2511"/>
                    <a:pt x="4304" y="2050"/>
                    <a:pt x="5857" y="2050"/>
                  </a:cubicBezTo>
                  <a:cubicBezTo>
                    <a:pt x="7410" y="2050"/>
                    <a:pt x="8963" y="2511"/>
                    <a:pt x="10230" y="3434"/>
                  </a:cubicBezTo>
                  <a:lnTo>
                    <a:pt x="10508" y="3635"/>
                  </a:lnTo>
                  <a:lnTo>
                    <a:pt x="11716" y="1969"/>
                  </a:lnTo>
                  <a:lnTo>
                    <a:pt x="11441" y="1768"/>
                  </a:lnTo>
                  <a:cubicBezTo>
                    <a:pt x="9824" y="590"/>
                    <a:pt x="7841" y="1"/>
                    <a:pt x="5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3"/>
            <p:cNvSpPr/>
            <p:nvPr/>
          </p:nvSpPr>
          <p:spPr>
            <a:xfrm>
              <a:off x="7855927" y="3626051"/>
              <a:ext cx="239057" cy="87567"/>
            </a:xfrm>
            <a:custGeom>
              <a:avLst/>
              <a:gdLst/>
              <a:ahLst/>
              <a:cxnLst/>
              <a:rect l="l" t="t" r="r" b="b"/>
              <a:pathLst>
                <a:path w="8493" h="3111" extrusionOk="0">
                  <a:moveTo>
                    <a:pt x="4247" y="689"/>
                  </a:moveTo>
                  <a:cubicBezTo>
                    <a:pt x="5405" y="689"/>
                    <a:pt x="6564" y="994"/>
                    <a:pt x="7528" y="1606"/>
                  </a:cubicBezTo>
                  <a:lnTo>
                    <a:pt x="7123" y="2162"/>
                  </a:lnTo>
                  <a:cubicBezTo>
                    <a:pt x="6275" y="1633"/>
                    <a:pt x="5261" y="1370"/>
                    <a:pt x="4247" y="1370"/>
                  </a:cubicBezTo>
                  <a:cubicBezTo>
                    <a:pt x="3233" y="1370"/>
                    <a:pt x="2219" y="1633"/>
                    <a:pt x="1371" y="2162"/>
                  </a:cubicBezTo>
                  <a:lnTo>
                    <a:pt x="967" y="1606"/>
                  </a:lnTo>
                  <a:cubicBezTo>
                    <a:pt x="1931" y="994"/>
                    <a:pt x="3089" y="689"/>
                    <a:pt x="4247" y="689"/>
                  </a:cubicBezTo>
                  <a:close/>
                  <a:moveTo>
                    <a:pt x="4247" y="0"/>
                  </a:moveTo>
                  <a:cubicBezTo>
                    <a:pt x="2790" y="0"/>
                    <a:pt x="1380" y="442"/>
                    <a:pt x="278" y="1243"/>
                  </a:cubicBezTo>
                  <a:lnTo>
                    <a:pt x="0" y="1445"/>
                  </a:lnTo>
                  <a:lnTo>
                    <a:pt x="1212" y="3111"/>
                  </a:lnTo>
                  <a:lnTo>
                    <a:pt x="1490" y="2909"/>
                  </a:lnTo>
                  <a:cubicBezTo>
                    <a:pt x="2263" y="2346"/>
                    <a:pt x="3255" y="2065"/>
                    <a:pt x="4247" y="2065"/>
                  </a:cubicBezTo>
                  <a:cubicBezTo>
                    <a:pt x="5239" y="2065"/>
                    <a:pt x="6232" y="2346"/>
                    <a:pt x="7004" y="2909"/>
                  </a:cubicBezTo>
                  <a:lnTo>
                    <a:pt x="7282" y="3111"/>
                  </a:lnTo>
                  <a:lnTo>
                    <a:pt x="8492" y="1445"/>
                  </a:lnTo>
                  <a:lnTo>
                    <a:pt x="8216" y="1243"/>
                  </a:lnTo>
                  <a:cubicBezTo>
                    <a:pt x="7114" y="442"/>
                    <a:pt x="5704" y="0"/>
                    <a:pt x="4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3"/>
            <p:cNvSpPr/>
            <p:nvPr/>
          </p:nvSpPr>
          <p:spPr>
            <a:xfrm>
              <a:off x="7901414" y="3703260"/>
              <a:ext cx="148112" cy="72874"/>
            </a:xfrm>
            <a:custGeom>
              <a:avLst/>
              <a:gdLst/>
              <a:ahLst/>
              <a:cxnLst/>
              <a:rect l="l" t="t" r="r" b="b"/>
              <a:pathLst>
                <a:path w="5262" h="2589" extrusionOk="0">
                  <a:moveTo>
                    <a:pt x="2631" y="689"/>
                  </a:moveTo>
                  <a:cubicBezTo>
                    <a:pt x="3216" y="689"/>
                    <a:pt x="3801" y="823"/>
                    <a:pt x="4290" y="1092"/>
                  </a:cubicBezTo>
                  <a:lnTo>
                    <a:pt x="3883" y="1653"/>
                  </a:lnTo>
                  <a:cubicBezTo>
                    <a:pt x="3512" y="1468"/>
                    <a:pt x="3071" y="1374"/>
                    <a:pt x="2631" y="1374"/>
                  </a:cubicBezTo>
                  <a:cubicBezTo>
                    <a:pt x="2192" y="1374"/>
                    <a:pt x="1751" y="1468"/>
                    <a:pt x="1379" y="1653"/>
                  </a:cubicBezTo>
                  <a:lnTo>
                    <a:pt x="971" y="1092"/>
                  </a:lnTo>
                  <a:cubicBezTo>
                    <a:pt x="1461" y="823"/>
                    <a:pt x="2046" y="689"/>
                    <a:pt x="2631" y="689"/>
                  </a:cubicBezTo>
                  <a:close/>
                  <a:moveTo>
                    <a:pt x="2631" y="0"/>
                  </a:moveTo>
                  <a:cubicBezTo>
                    <a:pt x="1784" y="0"/>
                    <a:pt x="937" y="240"/>
                    <a:pt x="277" y="721"/>
                  </a:cubicBezTo>
                  <a:lnTo>
                    <a:pt x="1" y="924"/>
                  </a:lnTo>
                  <a:lnTo>
                    <a:pt x="1212" y="2588"/>
                  </a:lnTo>
                  <a:lnTo>
                    <a:pt x="1489" y="2387"/>
                  </a:lnTo>
                  <a:cubicBezTo>
                    <a:pt x="1788" y="2169"/>
                    <a:pt x="2210" y="2060"/>
                    <a:pt x="2631" y="2060"/>
                  </a:cubicBezTo>
                  <a:cubicBezTo>
                    <a:pt x="3053" y="2060"/>
                    <a:pt x="3474" y="2169"/>
                    <a:pt x="3773" y="2387"/>
                  </a:cubicBezTo>
                  <a:lnTo>
                    <a:pt x="4050" y="2588"/>
                  </a:lnTo>
                  <a:lnTo>
                    <a:pt x="5262" y="924"/>
                  </a:lnTo>
                  <a:lnTo>
                    <a:pt x="4985" y="721"/>
                  </a:lnTo>
                  <a:cubicBezTo>
                    <a:pt x="4325" y="240"/>
                    <a:pt x="3478" y="0"/>
                    <a:pt x="2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3"/>
            <p:cNvSpPr/>
            <p:nvPr/>
          </p:nvSpPr>
          <p:spPr>
            <a:xfrm>
              <a:off x="7946450" y="3780525"/>
              <a:ext cx="57984" cy="57984"/>
            </a:xfrm>
            <a:custGeom>
              <a:avLst/>
              <a:gdLst/>
              <a:ahLst/>
              <a:cxnLst/>
              <a:rect l="l" t="t" r="r" b="b"/>
              <a:pathLst>
                <a:path w="2060" h="2060" extrusionOk="0">
                  <a:moveTo>
                    <a:pt x="1031" y="687"/>
                  </a:moveTo>
                  <a:cubicBezTo>
                    <a:pt x="1220" y="687"/>
                    <a:pt x="1373" y="841"/>
                    <a:pt x="1373" y="1029"/>
                  </a:cubicBezTo>
                  <a:cubicBezTo>
                    <a:pt x="1373" y="1220"/>
                    <a:pt x="1220" y="1373"/>
                    <a:pt x="1031" y="1373"/>
                  </a:cubicBezTo>
                  <a:cubicBezTo>
                    <a:pt x="843" y="1373"/>
                    <a:pt x="687" y="1220"/>
                    <a:pt x="687" y="1029"/>
                  </a:cubicBezTo>
                  <a:cubicBezTo>
                    <a:pt x="687" y="841"/>
                    <a:pt x="843" y="687"/>
                    <a:pt x="1031" y="687"/>
                  </a:cubicBezTo>
                  <a:close/>
                  <a:moveTo>
                    <a:pt x="1031" y="0"/>
                  </a:moveTo>
                  <a:cubicBezTo>
                    <a:pt x="464" y="0"/>
                    <a:pt x="1" y="462"/>
                    <a:pt x="1" y="1029"/>
                  </a:cubicBezTo>
                  <a:cubicBezTo>
                    <a:pt x="1" y="1599"/>
                    <a:pt x="464" y="2060"/>
                    <a:pt x="1031" y="2060"/>
                  </a:cubicBezTo>
                  <a:cubicBezTo>
                    <a:pt x="1599" y="2060"/>
                    <a:pt x="2060" y="1599"/>
                    <a:pt x="2060" y="1029"/>
                  </a:cubicBezTo>
                  <a:cubicBezTo>
                    <a:pt x="2060" y="462"/>
                    <a:pt x="1599"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 name="Google Shape;1678;p63"/>
          <p:cNvGrpSpPr/>
          <p:nvPr/>
        </p:nvGrpSpPr>
        <p:grpSpPr>
          <a:xfrm>
            <a:off x="7868959" y="3090995"/>
            <a:ext cx="212992" cy="329804"/>
            <a:chOff x="7868959" y="3090995"/>
            <a:chExt cx="212992" cy="329804"/>
          </a:xfrm>
        </p:grpSpPr>
        <p:sp>
          <p:nvSpPr>
            <p:cNvPr id="1679" name="Google Shape;1679;p63"/>
            <p:cNvSpPr/>
            <p:nvPr/>
          </p:nvSpPr>
          <p:spPr>
            <a:xfrm>
              <a:off x="7868959" y="3090995"/>
              <a:ext cx="212992" cy="329804"/>
            </a:xfrm>
            <a:custGeom>
              <a:avLst/>
              <a:gdLst/>
              <a:ahLst/>
              <a:cxnLst/>
              <a:rect l="l" t="t" r="r" b="b"/>
              <a:pathLst>
                <a:path w="7567" h="11717" extrusionOk="0">
                  <a:moveTo>
                    <a:pt x="3784" y="689"/>
                  </a:moveTo>
                  <a:cubicBezTo>
                    <a:pt x="4732" y="689"/>
                    <a:pt x="5503" y="1460"/>
                    <a:pt x="5503" y="2408"/>
                  </a:cubicBezTo>
                  <a:lnTo>
                    <a:pt x="5503" y="5527"/>
                  </a:lnTo>
                  <a:lnTo>
                    <a:pt x="2065" y="5527"/>
                  </a:lnTo>
                  <a:lnTo>
                    <a:pt x="2065" y="2408"/>
                  </a:lnTo>
                  <a:cubicBezTo>
                    <a:pt x="2065" y="1460"/>
                    <a:pt x="2836" y="689"/>
                    <a:pt x="3784" y="689"/>
                  </a:cubicBezTo>
                  <a:close/>
                  <a:moveTo>
                    <a:pt x="5503" y="6214"/>
                  </a:moveTo>
                  <a:lnTo>
                    <a:pt x="5503" y="6558"/>
                  </a:lnTo>
                  <a:cubicBezTo>
                    <a:pt x="5503" y="7506"/>
                    <a:pt x="4732" y="8279"/>
                    <a:pt x="3784" y="8279"/>
                  </a:cubicBezTo>
                  <a:cubicBezTo>
                    <a:pt x="2836" y="8279"/>
                    <a:pt x="2065" y="7506"/>
                    <a:pt x="2065" y="6558"/>
                  </a:cubicBezTo>
                  <a:lnTo>
                    <a:pt x="2065" y="6214"/>
                  </a:lnTo>
                  <a:close/>
                  <a:moveTo>
                    <a:pt x="6880" y="6214"/>
                  </a:moveTo>
                  <a:lnTo>
                    <a:pt x="6880" y="6558"/>
                  </a:lnTo>
                  <a:cubicBezTo>
                    <a:pt x="6880" y="8264"/>
                    <a:pt x="5490" y="9653"/>
                    <a:pt x="3784" y="9653"/>
                  </a:cubicBezTo>
                  <a:cubicBezTo>
                    <a:pt x="2078" y="9653"/>
                    <a:pt x="689" y="8264"/>
                    <a:pt x="689" y="6558"/>
                  </a:cubicBezTo>
                  <a:lnTo>
                    <a:pt x="689" y="6214"/>
                  </a:lnTo>
                  <a:lnTo>
                    <a:pt x="1377" y="6214"/>
                  </a:lnTo>
                  <a:lnTo>
                    <a:pt x="1377" y="6558"/>
                  </a:lnTo>
                  <a:cubicBezTo>
                    <a:pt x="1377" y="7885"/>
                    <a:pt x="2457" y="8965"/>
                    <a:pt x="3784" y="8965"/>
                  </a:cubicBezTo>
                  <a:cubicBezTo>
                    <a:pt x="5111" y="8965"/>
                    <a:pt x="6191" y="7885"/>
                    <a:pt x="6191" y="6558"/>
                  </a:cubicBezTo>
                  <a:lnTo>
                    <a:pt x="6191" y="6214"/>
                  </a:lnTo>
                  <a:close/>
                  <a:moveTo>
                    <a:pt x="3784" y="1"/>
                  </a:moveTo>
                  <a:cubicBezTo>
                    <a:pt x="2457" y="1"/>
                    <a:pt x="1377" y="1081"/>
                    <a:pt x="1377" y="2408"/>
                  </a:cubicBezTo>
                  <a:lnTo>
                    <a:pt x="1377" y="5527"/>
                  </a:lnTo>
                  <a:lnTo>
                    <a:pt x="689" y="5527"/>
                  </a:lnTo>
                  <a:lnTo>
                    <a:pt x="689" y="4839"/>
                  </a:lnTo>
                  <a:lnTo>
                    <a:pt x="0" y="4839"/>
                  </a:lnTo>
                  <a:lnTo>
                    <a:pt x="0" y="6558"/>
                  </a:lnTo>
                  <a:cubicBezTo>
                    <a:pt x="0" y="8527"/>
                    <a:pt x="1514" y="10151"/>
                    <a:pt x="3440" y="10325"/>
                  </a:cubicBezTo>
                  <a:lnTo>
                    <a:pt x="3440" y="11030"/>
                  </a:lnTo>
                  <a:lnTo>
                    <a:pt x="1377" y="11030"/>
                  </a:lnTo>
                  <a:lnTo>
                    <a:pt x="1377" y="11716"/>
                  </a:lnTo>
                  <a:lnTo>
                    <a:pt x="6191" y="11716"/>
                  </a:lnTo>
                  <a:lnTo>
                    <a:pt x="6191" y="11030"/>
                  </a:lnTo>
                  <a:lnTo>
                    <a:pt x="4128" y="11030"/>
                  </a:lnTo>
                  <a:lnTo>
                    <a:pt x="4128" y="10325"/>
                  </a:lnTo>
                  <a:cubicBezTo>
                    <a:pt x="6052" y="10151"/>
                    <a:pt x="7566" y="8527"/>
                    <a:pt x="7566" y="6558"/>
                  </a:cubicBezTo>
                  <a:lnTo>
                    <a:pt x="7566" y="4839"/>
                  </a:lnTo>
                  <a:lnTo>
                    <a:pt x="6880" y="4839"/>
                  </a:lnTo>
                  <a:lnTo>
                    <a:pt x="6880" y="5527"/>
                  </a:lnTo>
                  <a:lnTo>
                    <a:pt x="6191" y="5527"/>
                  </a:lnTo>
                  <a:lnTo>
                    <a:pt x="6191" y="2408"/>
                  </a:lnTo>
                  <a:cubicBezTo>
                    <a:pt x="6191" y="1081"/>
                    <a:pt x="5111" y="1"/>
                    <a:pt x="37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3"/>
            <p:cNvSpPr/>
            <p:nvPr/>
          </p:nvSpPr>
          <p:spPr>
            <a:xfrm>
              <a:off x="7985152" y="3168429"/>
              <a:ext cx="19337" cy="19422"/>
            </a:xfrm>
            <a:custGeom>
              <a:avLst/>
              <a:gdLst/>
              <a:ahLst/>
              <a:cxnLst/>
              <a:rect l="l" t="t" r="r" b="b"/>
              <a:pathLst>
                <a:path w="687" h="690" extrusionOk="0">
                  <a:moveTo>
                    <a:pt x="0" y="1"/>
                  </a:moveTo>
                  <a:lnTo>
                    <a:pt x="0" y="689"/>
                  </a:lnTo>
                  <a:lnTo>
                    <a:pt x="687" y="689"/>
                  </a:lnTo>
                  <a:lnTo>
                    <a:pt x="6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3"/>
            <p:cNvSpPr/>
            <p:nvPr/>
          </p:nvSpPr>
          <p:spPr>
            <a:xfrm>
              <a:off x="7965787" y="3207132"/>
              <a:ext cx="19394" cy="19422"/>
            </a:xfrm>
            <a:custGeom>
              <a:avLst/>
              <a:gdLst/>
              <a:ahLst/>
              <a:cxnLst/>
              <a:rect l="l" t="t" r="r" b="b"/>
              <a:pathLst>
                <a:path w="689" h="690" extrusionOk="0">
                  <a:moveTo>
                    <a:pt x="0" y="1"/>
                  </a:moveTo>
                  <a:lnTo>
                    <a:pt x="0" y="689"/>
                  </a:lnTo>
                  <a:lnTo>
                    <a:pt x="688" y="689"/>
                  </a:lnTo>
                  <a:lnTo>
                    <a:pt x="6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3"/>
            <p:cNvSpPr/>
            <p:nvPr/>
          </p:nvSpPr>
          <p:spPr>
            <a:xfrm>
              <a:off x="7946393" y="3168429"/>
              <a:ext cx="19394" cy="19422"/>
            </a:xfrm>
            <a:custGeom>
              <a:avLst/>
              <a:gdLst/>
              <a:ahLst/>
              <a:cxnLst/>
              <a:rect l="l" t="t" r="r" b="b"/>
              <a:pathLst>
                <a:path w="689" h="690" extrusionOk="0">
                  <a:moveTo>
                    <a:pt x="1" y="1"/>
                  </a:moveTo>
                  <a:lnTo>
                    <a:pt x="1" y="689"/>
                  </a:lnTo>
                  <a:lnTo>
                    <a:pt x="689" y="689"/>
                  </a:lnTo>
                  <a:lnTo>
                    <a:pt x="6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3"/>
            <p:cNvSpPr/>
            <p:nvPr/>
          </p:nvSpPr>
          <p:spPr>
            <a:xfrm>
              <a:off x="7965787" y="3129754"/>
              <a:ext cx="19394" cy="19337"/>
            </a:xfrm>
            <a:custGeom>
              <a:avLst/>
              <a:gdLst/>
              <a:ahLst/>
              <a:cxnLst/>
              <a:rect l="l" t="t" r="r" b="b"/>
              <a:pathLst>
                <a:path w="689" h="687" extrusionOk="0">
                  <a:moveTo>
                    <a:pt x="0" y="0"/>
                  </a:moveTo>
                  <a:lnTo>
                    <a:pt x="0" y="687"/>
                  </a:lnTo>
                  <a:lnTo>
                    <a:pt x="688" y="687"/>
                  </a:lnTo>
                  <a:lnTo>
                    <a:pt x="6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 name="Google Shape;1684;p63"/>
          <p:cNvGrpSpPr/>
          <p:nvPr/>
        </p:nvGrpSpPr>
        <p:grpSpPr>
          <a:xfrm>
            <a:off x="7830510" y="2653273"/>
            <a:ext cx="289863" cy="329804"/>
            <a:chOff x="7830510" y="2653273"/>
            <a:chExt cx="289863" cy="329804"/>
          </a:xfrm>
        </p:grpSpPr>
        <p:sp>
          <p:nvSpPr>
            <p:cNvPr id="1685" name="Google Shape;1685;p63"/>
            <p:cNvSpPr/>
            <p:nvPr/>
          </p:nvSpPr>
          <p:spPr>
            <a:xfrm>
              <a:off x="7830510" y="2653273"/>
              <a:ext cx="289863" cy="329804"/>
            </a:xfrm>
            <a:custGeom>
              <a:avLst/>
              <a:gdLst/>
              <a:ahLst/>
              <a:cxnLst/>
              <a:rect l="l" t="t" r="r" b="b"/>
              <a:pathLst>
                <a:path w="10298" h="11717" extrusionOk="0">
                  <a:moveTo>
                    <a:pt x="6179" y="687"/>
                  </a:moveTo>
                  <a:lnTo>
                    <a:pt x="6179" y="1396"/>
                  </a:lnTo>
                  <a:lnTo>
                    <a:pt x="4120" y="1396"/>
                  </a:lnTo>
                  <a:lnTo>
                    <a:pt x="4120" y="687"/>
                  </a:lnTo>
                  <a:close/>
                  <a:moveTo>
                    <a:pt x="9611" y="2082"/>
                  </a:moveTo>
                  <a:lnTo>
                    <a:pt x="9611" y="2769"/>
                  </a:lnTo>
                  <a:lnTo>
                    <a:pt x="687" y="2769"/>
                  </a:lnTo>
                  <a:lnTo>
                    <a:pt x="687" y="2082"/>
                  </a:lnTo>
                  <a:close/>
                  <a:moveTo>
                    <a:pt x="8925" y="3455"/>
                  </a:moveTo>
                  <a:lnTo>
                    <a:pt x="8925" y="11030"/>
                  </a:lnTo>
                  <a:lnTo>
                    <a:pt x="1374" y="11030"/>
                  </a:lnTo>
                  <a:lnTo>
                    <a:pt x="1374" y="3455"/>
                  </a:lnTo>
                  <a:close/>
                  <a:moveTo>
                    <a:pt x="3433" y="1"/>
                  </a:moveTo>
                  <a:lnTo>
                    <a:pt x="3433" y="1396"/>
                  </a:lnTo>
                  <a:lnTo>
                    <a:pt x="1" y="1396"/>
                  </a:lnTo>
                  <a:lnTo>
                    <a:pt x="1" y="3455"/>
                  </a:lnTo>
                  <a:lnTo>
                    <a:pt x="687" y="3455"/>
                  </a:lnTo>
                  <a:lnTo>
                    <a:pt x="687" y="11717"/>
                  </a:lnTo>
                  <a:lnTo>
                    <a:pt x="9611" y="11717"/>
                  </a:lnTo>
                  <a:lnTo>
                    <a:pt x="9611" y="3455"/>
                  </a:lnTo>
                  <a:lnTo>
                    <a:pt x="10298" y="3455"/>
                  </a:lnTo>
                  <a:lnTo>
                    <a:pt x="10298" y="1396"/>
                  </a:lnTo>
                  <a:lnTo>
                    <a:pt x="6865" y="1396"/>
                  </a:lnTo>
                  <a:lnTo>
                    <a:pt x="68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3"/>
            <p:cNvSpPr/>
            <p:nvPr/>
          </p:nvSpPr>
          <p:spPr>
            <a:xfrm>
              <a:off x="7965787" y="2769832"/>
              <a:ext cx="19337" cy="174599"/>
            </a:xfrm>
            <a:custGeom>
              <a:avLst/>
              <a:gdLst/>
              <a:ahLst/>
              <a:cxnLst/>
              <a:rect l="l" t="t" r="r" b="b"/>
              <a:pathLst>
                <a:path w="687" h="6203" extrusionOk="0">
                  <a:moveTo>
                    <a:pt x="0" y="1"/>
                  </a:moveTo>
                  <a:lnTo>
                    <a:pt x="0" y="6203"/>
                  </a:lnTo>
                  <a:lnTo>
                    <a:pt x="686" y="6203"/>
                  </a:lnTo>
                  <a:lnTo>
                    <a:pt x="6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3"/>
            <p:cNvSpPr/>
            <p:nvPr/>
          </p:nvSpPr>
          <p:spPr>
            <a:xfrm>
              <a:off x="7907803" y="2769832"/>
              <a:ext cx="19365" cy="174599"/>
            </a:xfrm>
            <a:custGeom>
              <a:avLst/>
              <a:gdLst/>
              <a:ahLst/>
              <a:cxnLst/>
              <a:rect l="l" t="t" r="r" b="b"/>
              <a:pathLst>
                <a:path w="688" h="6203" extrusionOk="0">
                  <a:moveTo>
                    <a:pt x="1" y="1"/>
                  </a:moveTo>
                  <a:lnTo>
                    <a:pt x="1" y="6203"/>
                  </a:lnTo>
                  <a:lnTo>
                    <a:pt x="687" y="6203"/>
                  </a:lnTo>
                  <a:lnTo>
                    <a:pt x="6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3"/>
            <p:cNvSpPr/>
            <p:nvPr/>
          </p:nvSpPr>
          <p:spPr>
            <a:xfrm>
              <a:off x="8023743" y="2769832"/>
              <a:ext cx="19337" cy="174599"/>
            </a:xfrm>
            <a:custGeom>
              <a:avLst/>
              <a:gdLst/>
              <a:ahLst/>
              <a:cxnLst/>
              <a:rect l="l" t="t" r="r" b="b"/>
              <a:pathLst>
                <a:path w="687" h="6203" extrusionOk="0">
                  <a:moveTo>
                    <a:pt x="0" y="1"/>
                  </a:moveTo>
                  <a:lnTo>
                    <a:pt x="0" y="6203"/>
                  </a:lnTo>
                  <a:lnTo>
                    <a:pt x="687" y="6203"/>
                  </a:lnTo>
                  <a:lnTo>
                    <a:pt x="6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9" name="Google Shape;1689;p63"/>
          <p:cNvSpPr/>
          <p:nvPr/>
        </p:nvSpPr>
        <p:spPr>
          <a:xfrm>
            <a:off x="7810582" y="2215608"/>
            <a:ext cx="329804" cy="329607"/>
          </a:xfrm>
          <a:custGeom>
            <a:avLst/>
            <a:gdLst/>
            <a:ahLst/>
            <a:cxnLst/>
            <a:rect l="l" t="t" r="r" b="b"/>
            <a:pathLst>
              <a:path w="11717" h="11710" extrusionOk="0">
                <a:moveTo>
                  <a:pt x="6200" y="687"/>
                </a:moveTo>
                <a:lnTo>
                  <a:pt x="6200" y="1396"/>
                </a:lnTo>
                <a:lnTo>
                  <a:pt x="5516" y="1396"/>
                </a:lnTo>
                <a:lnTo>
                  <a:pt x="5516" y="687"/>
                </a:lnTo>
                <a:close/>
                <a:moveTo>
                  <a:pt x="9849" y="2082"/>
                </a:moveTo>
                <a:lnTo>
                  <a:pt x="10656" y="2771"/>
                </a:lnTo>
                <a:lnTo>
                  <a:pt x="9849" y="3455"/>
                </a:lnTo>
                <a:lnTo>
                  <a:pt x="2085" y="3455"/>
                </a:lnTo>
                <a:lnTo>
                  <a:pt x="2085" y="2082"/>
                </a:lnTo>
                <a:close/>
                <a:moveTo>
                  <a:pt x="6200" y="4140"/>
                </a:moveTo>
                <a:lnTo>
                  <a:pt x="6200" y="4826"/>
                </a:lnTo>
                <a:lnTo>
                  <a:pt x="5516" y="4826"/>
                </a:lnTo>
                <a:lnTo>
                  <a:pt x="5516" y="4140"/>
                </a:lnTo>
                <a:close/>
                <a:moveTo>
                  <a:pt x="9631" y="5513"/>
                </a:moveTo>
                <a:lnTo>
                  <a:pt x="9631" y="6884"/>
                </a:lnTo>
                <a:lnTo>
                  <a:pt x="1868" y="6884"/>
                </a:lnTo>
                <a:lnTo>
                  <a:pt x="1060" y="6199"/>
                </a:lnTo>
                <a:lnTo>
                  <a:pt x="1869" y="5513"/>
                </a:lnTo>
                <a:close/>
                <a:moveTo>
                  <a:pt x="6200" y="7570"/>
                </a:moveTo>
                <a:lnTo>
                  <a:pt x="6200" y="11023"/>
                </a:lnTo>
                <a:lnTo>
                  <a:pt x="5516" y="11023"/>
                </a:lnTo>
                <a:lnTo>
                  <a:pt x="5516" y="7570"/>
                </a:lnTo>
                <a:close/>
                <a:moveTo>
                  <a:pt x="4829" y="1"/>
                </a:moveTo>
                <a:lnTo>
                  <a:pt x="4829" y="1396"/>
                </a:lnTo>
                <a:lnTo>
                  <a:pt x="1399" y="1396"/>
                </a:lnTo>
                <a:lnTo>
                  <a:pt x="1399" y="4140"/>
                </a:lnTo>
                <a:lnTo>
                  <a:pt x="4829" y="4140"/>
                </a:lnTo>
                <a:lnTo>
                  <a:pt x="4829" y="4826"/>
                </a:lnTo>
                <a:lnTo>
                  <a:pt x="1617" y="4826"/>
                </a:lnTo>
                <a:lnTo>
                  <a:pt x="0" y="6201"/>
                </a:lnTo>
                <a:lnTo>
                  <a:pt x="1617" y="7570"/>
                </a:lnTo>
                <a:lnTo>
                  <a:pt x="4829" y="7570"/>
                </a:lnTo>
                <a:lnTo>
                  <a:pt x="4829" y="11709"/>
                </a:lnTo>
                <a:lnTo>
                  <a:pt x="6887" y="11709"/>
                </a:lnTo>
                <a:lnTo>
                  <a:pt x="6887" y="7570"/>
                </a:lnTo>
                <a:lnTo>
                  <a:pt x="10317" y="7570"/>
                </a:lnTo>
                <a:lnTo>
                  <a:pt x="10317" y="4826"/>
                </a:lnTo>
                <a:lnTo>
                  <a:pt x="6887" y="4826"/>
                </a:lnTo>
                <a:lnTo>
                  <a:pt x="6887" y="4140"/>
                </a:lnTo>
                <a:lnTo>
                  <a:pt x="10100" y="4140"/>
                </a:lnTo>
                <a:lnTo>
                  <a:pt x="11716" y="2771"/>
                </a:lnTo>
                <a:lnTo>
                  <a:pt x="10100" y="1396"/>
                </a:lnTo>
                <a:lnTo>
                  <a:pt x="6887" y="1396"/>
                </a:lnTo>
                <a:lnTo>
                  <a:pt x="68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3"/>
          <p:cNvSpPr/>
          <p:nvPr/>
        </p:nvSpPr>
        <p:spPr>
          <a:xfrm>
            <a:off x="7810582" y="1783938"/>
            <a:ext cx="329804" cy="317476"/>
          </a:xfrm>
          <a:custGeom>
            <a:avLst/>
            <a:gdLst/>
            <a:ahLst/>
            <a:cxnLst/>
            <a:rect l="l" t="t" r="r" b="b"/>
            <a:pathLst>
              <a:path w="11717" h="11279" extrusionOk="0">
                <a:moveTo>
                  <a:pt x="5858" y="1857"/>
                </a:moveTo>
                <a:lnTo>
                  <a:pt x="6984" y="4685"/>
                </a:lnTo>
                <a:lnTo>
                  <a:pt x="9984" y="4882"/>
                </a:lnTo>
                <a:lnTo>
                  <a:pt x="7680" y="6828"/>
                </a:lnTo>
                <a:lnTo>
                  <a:pt x="8432" y="9777"/>
                </a:lnTo>
                <a:lnTo>
                  <a:pt x="5858" y="8150"/>
                </a:lnTo>
                <a:lnTo>
                  <a:pt x="3284" y="9777"/>
                </a:lnTo>
                <a:lnTo>
                  <a:pt x="4037" y="6828"/>
                </a:lnTo>
                <a:lnTo>
                  <a:pt x="1736" y="4882"/>
                </a:lnTo>
                <a:lnTo>
                  <a:pt x="4732" y="4685"/>
                </a:lnTo>
                <a:lnTo>
                  <a:pt x="5858" y="1857"/>
                </a:lnTo>
                <a:close/>
                <a:moveTo>
                  <a:pt x="5858" y="0"/>
                </a:moveTo>
                <a:lnTo>
                  <a:pt x="4255" y="4028"/>
                </a:lnTo>
                <a:lnTo>
                  <a:pt x="0" y="4308"/>
                </a:lnTo>
                <a:lnTo>
                  <a:pt x="3264" y="7075"/>
                </a:lnTo>
                <a:lnTo>
                  <a:pt x="2193" y="11278"/>
                </a:lnTo>
                <a:lnTo>
                  <a:pt x="5858" y="8963"/>
                </a:lnTo>
                <a:lnTo>
                  <a:pt x="9523" y="11278"/>
                </a:lnTo>
                <a:lnTo>
                  <a:pt x="8452" y="7075"/>
                </a:lnTo>
                <a:lnTo>
                  <a:pt x="11716" y="4308"/>
                </a:lnTo>
                <a:lnTo>
                  <a:pt x="7462" y="4028"/>
                </a:lnTo>
                <a:lnTo>
                  <a:pt x="5858" y="0"/>
                </a:lnTo>
                <a:close/>
                <a:moveTo>
                  <a:pt x="2193" y="11278"/>
                </a:moveTo>
                <a:lnTo>
                  <a:pt x="2193" y="11278"/>
                </a:lnTo>
                <a:lnTo>
                  <a:pt x="2193" y="1127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3"/>
          <p:cNvSpPr/>
          <p:nvPr/>
        </p:nvSpPr>
        <p:spPr>
          <a:xfrm>
            <a:off x="7805008" y="1340080"/>
            <a:ext cx="341091" cy="329692"/>
          </a:xfrm>
          <a:custGeom>
            <a:avLst/>
            <a:gdLst/>
            <a:ahLst/>
            <a:cxnLst/>
            <a:rect l="l" t="t" r="r" b="b"/>
            <a:pathLst>
              <a:path w="12118" h="11713" extrusionOk="0">
                <a:moveTo>
                  <a:pt x="9515" y="688"/>
                </a:moveTo>
                <a:cubicBezTo>
                  <a:pt x="9595" y="688"/>
                  <a:pt x="9676" y="694"/>
                  <a:pt x="9756" y="705"/>
                </a:cubicBezTo>
                <a:lnTo>
                  <a:pt x="8542" y="1919"/>
                </a:lnTo>
                <a:lnTo>
                  <a:pt x="9997" y="3374"/>
                </a:lnTo>
                <a:lnTo>
                  <a:pt x="11211" y="2161"/>
                </a:lnTo>
                <a:lnTo>
                  <a:pt x="11211" y="2161"/>
                </a:lnTo>
                <a:cubicBezTo>
                  <a:pt x="11284" y="2686"/>
                  <a:pt x="11112" y="3228"/>
                  <a:pt x="10724" y="3616"/>
                </a:cubicBezTo>
                <a:cubicBezTo>
                  <a:pt x="10390" y="3950"/>
                  <a:pt x="9951" y="4117"/>
                  <a:pt x="9512" y="4117"/>
                </a:cubicBezTo>
                <a:cubicBezTo>
                  <a:pt x="9073" y="4117"/>
                  <a:pt x="8634" y="3950"/>
                  <a:pt x="8299" y="3616"/>
                </a:cubicBezTo>
                <a:cubicBezTo>
                  <a:pt x="7630" y="2948"/>
                  <a:pt x="7630" y="1859"/>
                  <a:pt x="8299" y="1191"/>
                </a:cubicBezTo>
                <a:cubicBezTo>
                  <a:pt x="8626" y="864"/>
                  <a:pt x="9066" y="688"/>
                  <a:pt x="9515" y="688"/>
                </a:cubicBezTo>
                <a:close/>
                <a:moveTo>
                  <a:pt x="7588" y="3841"/>
                </a:moveTo>
                <a:cubicBezTo>
                  <a:pt x="7727" y="4024"/>
                  <a:pt x="7890" y="4189"/>
                  <a:pt x="8079" y="4330"/>
                </a:cubicBezTo>
                <a:cubicBezTo>
                  <a:pt x="7416" y="4984"/>
                  <a:pt x="7638" y="4764"/>
                  <a:pt x="7039" y="5361"/>
                </a:cubicBezTo>
                <a:lnTo>
                  <a:pt x="6552" y="4879"/>
                </a:lnTo>
                <a:lnTo>
                  <a:pt x="7588" y="3841"/>
                </a:lnTo>
                <a:close/>
                <a:moveTo>
                  <a:pt x="1652" y="835"/>
                </a:moveTo>
                <a:lnTo>
                  <a:pt x="3179" y="1601"/>
                </a:lnTo>
                <a:lnTo>
                  <a:pt x="3179" y="2501"/>
                </a:lnTo>
                <a:lnTo>
                  <a:pt x="6554" y="5846"/>
                </a:lnTo>
                <a:lnTo>
                  <a:pt x="6069" y="6333"/>
                </a:lnTo>
                <a:lnTo>
                  <a:pt x="2697" y="2997"/>
                </a:lnTo>
                <a:lnTo>
                  <a:pt x="1798" y="2997"/>
                </a:lnTo>
                <a:lnTo>
                  <a:pt x="1031" y="1456"/>
                </a:lnTo>
                <a:lnTo>
                  <a:pt x="1652" y="835"/>
                </a:lnTo>
                <a:close/>
                <a:moveTo>
                  <a:pt x="7530" y="5851"/>
                </a:moveTo>
                <a:lnTo>
                  <a:pt x="8009" y="6333"/>
                </a:lnTo>
                <a:lnTo>
                  <a:pt x="6554" y="7788"/>
                </a:lnTo>
                <a:lnTo>
                  <a:pt x="6074" y="7307"/>
                </a:lnTo>
                <a:cubicBezTo>
                  <a:pt x="6686" y="6682"/>
                  <a:pt x="6743" y="6624"/>
                  <a:pt x="7530" y="5851"/>
                </a:cubicBezTo>
                <a:close/>
                <a:moveTo>
                  <a:pt x="5097" y="6334"/>
                </a:moveTo>
                <a:lnTo>
                  <a:pt x="5584" y="6816"/>
                </a:lnTo>
                <a:cubicBezTo>
                  <a:pt x="4991" y="7409"/>
                  <a:pt x="5214" y="7184"/>
                  <a:pt x="4533" y="7876"/>
                </a:cubicBezTo>
                <a:cubicBezTo>
                  <a:pt x="4465" y="7784"/>
                  <a:pt x="4389" y="7695"/>
                  <a:pt x="4304" y="7612"/>
                </a:cubicBezTo>
                <a:cubicBezTo>
                  <a:pt x="4222" y="7528"/>
                  <a:pt x="4136" y="7455"/>
                  <a:pt x="4044" y="7385"/>
                </a:cubicBezTo>
                <a:lnTo>
                  <a:pt x="5097" y="6334"/>
                </a:lnTo>
                <a:close/>
                <a:moveTo>
                  <a:pt x="8493" y="6820"/>
                </a:moveTo>
                <a:lnTo>
                  <a:pt x="10946" y="9285"/>
                </a:lnTo>
                <a:lnTo>
                  <a:pt x="9490" y="10741"/>
                </a:lnTo>
                <a:lnTo>
                  <a:pt x="7037" y="8275"/>
                </a:lnTo>
                <a:lnTo>
                  <a:pt x="8493" y="6820"/>
                </a:lnTo>
                <a:close/>
                <a:moveTo>
                  <a:pt x="2606" y="7595"/>
                </a:moveTo>
                <a:cubicBezTo>
                  <a:pt x="3046" y="7595"/>
                  <a:pt x="3485" y="7762"/>
                  <a:pt x="3819" y="8097"/>
                </a:cubicBezTo>
                <a:cubicBezTo>
                  <a:pt x="4487" y="8765"/>
                  <a:pt x="4487" y="9853"/>
                  <a:pt x="3819" y="10523"/>
                </a:cubicBezTo>
                <a:cubicBezTo>
                  <a:pt x="3490" y="10851"/>
                  <a:pt x="3049" y="11024"/>
                  <a:pt x="2602" y="11024"/>
                </a:cubicBezTo>
                <a:cubicBezTo>
                  <a:pt x="2523" y="11024"/>
                  <a:pt x="2443" y="11019"/>
                  <a:pt x="2364" y="11008"/>
                </a:cubicBezTo>
                <a:lnTo>
                  <a:pt x="3578" y="9794"/>
                </a:lnTo>
                <a:lnTo>
                  <a:pt x="2122" y="8339"/>
                </a:lnTo>
                <a:lnTo>
                  <a:pt x="909" y="9553"/>
                </a:lnTo>
                <a:lnTo>
                  <a:pt x="909" y="9553"/>
                </a:lnTo>
                <a:cubicBezTo>
                  <a:pt x="834" y="9027"/>
                  <a:pt x="1006" y="8484"/>
                  <a:pt x="1394" y="8097"/>
                </a:cubicBezTo>
                <a:cubicBezTo>
                  <a:pt x="1728" y="7762"/>
                  <a:pt x="2167" y="7595"/>
                  <a:pt x="2606" y="7595"/>
                </a:cubicBezTo>
                <a:close/>
                <a:moveTo>
                  <a:pt x="1518" y="1"/>
                </a:moveTo>
                <a:lnTo>
                  <a:pt x="198" y="1321"/>
                </a:lnTo>
                <a:lnTo>
                  <a:pt x="1372" y="3684"/>
                </a:lnTo>
                <a:lnTo>
                  <a:pt x="2415" y="3684"/>
                </a:lnTo>
                <a:lnTo>
                  <a:pt x="4608" y="5853"/>
                </a:lnTo>
                <a:lnTo>
                  <a:pt x="3413" y="7048"/>
                </a:lnTo>
                <a:cubicBezTo>
                  <a:pt x="3153" y="6956"/>
                  <a:pt x="2880" y="6910"/>
                  <a:pt x="2607" y="6910"/>
                </a:cubicBezTo>
                <a:cubicBezTo>
                  <a:pt x="1992" y="6910"/>
                  <a:pt x="1376" y="7144"/>
                  <a:pt x="909" y="7612"/>
                </a:cubicBezTo>
                <a:cubicBezTo>
                  <a:pt x="189" y="8330"/>
                  <a:pt x="1" y="9428"/>
                  <a:pt x="440" y="10345"/>
                </a:cubicBezTo>
                <a:lnTo>
                  <a:pt x="649" y="10783"/>
                </a:lnTo>
                <a:lnTo>
                  <a:pt x="2120" y="9309"/>
                </a:lnTo>
                <a:lnTo>
                  <a:pt x="2606" y="9794"/>
                </a:lnTo>
                <a:lnTo>
                  <a:pt x="1134" y="11268"/>
                </a:lnTo>
                <a:lnTo>
                  <a:pt x="1571" y="11477"/>
                </a:lnTo>
                <a:cubicBezTo>
                  <a:pt x="1901" y="11634"/>
                  <a:pt x="2252" y="11711"/>
                  <a:pt x="2604" y="11711"/>
                </a:cubicBezTo>
                <a:cubicBezTo>
                  <a:pt x="3228" y="11711"/>
                  <a:pt x="3843" y="11467"/>
                  <a:pt x="4304" y="11008"/>
                </a:cubicBezTo>
                <a:cubicBezTo>
                  <a:pt x="4978" y="10334"/>
                  <a:pt x="5167" y="9355"/>
                  <a:pt x="4870" y="8511"/>
                </a:cubicBezTo>
                <a:lnTo>
                  <a:pt x="5589" y="7792"/>
                </a:lnTo>
                <a:lnTo>
                  <a:pt x="9489" y="11713"/>
                </a:lnTo>
                <a:lnTo>
                  <a:pt x="11914" y="9287"/>
                </a:lnTo>
                <a:lnTo>
                  <a:pt x="8015" y="5366"/>
                </a:lnTo>
                <a:lnTo>
                  <a:pt x="8712" y="4667"/>
                </a:lnTo>
                <a:cubicBezTo>
                  <a:pt x="8972" y="4758"/>
                  <a:pt x="9243" y="4803"/>
                  <a:pt x="9513" y="4803"/>
                </a:cubicBezTo>
                <a:cubicBezTo>
                  <a:pt x="10131" y="4803"/>
                  <a:pt x="10746" y="4566"/>
                  <a:pt x="11209" y="4101"/>
                </a:cubicBezTo>
                <a:cubicBezTo>
                  <a:pt x="11929" y="3384"/>
                  <a:pt x="12117" y="2285"/>
                  <a:pt x="11680" y="1368"/>
                </a:cubicBezTo>
                <a:lnTo>
                  <a:pt x="11469" y="931"/>
                </a:lnTo>
                <a:lnTo>
                  <a:pt x="9997" y="2404"/>
                </a:lnTo>
                <a:lnTo>
                  <a:pt x="9512" y="1919"/>
                </a:lnTo>
                <a:lnTo>
                  <a:pt x="10984" y="446"/>
                </a:lnTo>
                <a:lnTo>
                  <a:pt x="10547" y="237"/>
                </a:lnTo>
                <a:cubicBezTo>
                  <a:pt x="10218" y="80"/>
                  <a:pt x="9865" y="3"/>
                  <a:pt x="9515" y="3"/>
                </a:cubicBezTo>
                <a:cubicBezTo>
                  <a:pt x="8891" y="3"/>
                  <a:pt x="8274" y="246"/>
                  <a:pt x="7814" y="705"/>
                </a:cubicBezTo>
                <a:cubicBezTo>
                  <a:pt x="7138" y="1381"/>
                  <a:pt x="6950" y="2364"/>
                  <a:pt x="7250" y="3210"/>
                </a:cubicBezTo>
                <a:lnTo>
                  <a:pt x="6065" y="4396"/>
                </a:lnTo>
                <a:lnTo>
                  <a:pt x="3863" y="2216"/>
                </a:lnTo>
                <a:lnTo>
                  <a:pt x="3863" y="1178"/>
                </a:lnTo>
                <a:lnTo>
                  <a:pt x="15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2" name="Google Shape;1692;p63"/>
          <p:cNvGrpSpPr/>
          <p:nvPr/>
        </p:nvGrpSpPr>
        <p:grpSpPr>
          <a:xfrm>
            <a:off x="7053611" y="3966495"/>
            <a:ext cx="329776" cy="329776"/>
            <a:chOff x="7053611" y="3966495"/>
            <a:chExt cx="329776" cy="329776"/>
          </a:xfrm>
        </p:grpSpPr>
        <p:sp>
          <p:nvSpPr>
            <p:cNvPr id="1693" name="Google Shape;1693;p63"/>
            <p:cNvSpPr/>
            <p:nvPr/>
          </p:nvSpPr>
          <p:spPr>
            <a:xfrm>
              <a:off x="7053611" y="4160375"/>
              <a:ext cx="329776" cy="135896"/>
            </a:xfrm>
            <a:custGeom>
              <a:avLst/>
              <a:gdLst/>
              <a:ahLst/>
              <a:cxnLst/>
              <a:rect l="l" t="t" r="r" b="b"/>
              <a:pathLst>
                <a:path w="11716" h="4828" extrusionOk="0">
                  <a:moveTo>
                    <a:pt x="11029" y="687"/>
                  </a:moveTo>
                  <a:lnTo>
                    <a:pt x="11029" y="4141"/>
                  </a:lnTo>
                  <a:lnTo>
                    <a:pt x="687" y="4141"/>
                  </a:lnTo>
                  <a:lnTo>
                    <a:pt x="687" y="687"/>
                  </a:lnTo>
                  <a:lnTo>
                    <a:pt x="1373" y="687"/>
                  </a:lnTo>
                  <a:lnTo>
                    <a:pt x="1373" y="3455"/>
                  </a:lnTo>
                  <a:lnTo>
                    <a:pt x="10343" y="3455"/>
                  </a:lnTo>
                  <a:lnTo>
                    <a:pt x="10343" y="687"/>
                  </a:lnTo>
                  <a:close/>
                  <a:moveTo>
                    <a:pt x="0" y="0"/>
                  </a:moveTo>
                  <a:lnTo>
                    <a:pt x="0" y="4828"/>
                  </a:lnTo>
                  <a:lnTo>
                    <a:pt x="11716" y="4828"/>
                  </a:lnTo>
                  <a:lnTo>
                    <a:pt x="11716" y="0"/>
                  </a:lnTo>
                  <a:lnTo>
                    <a:pt x="9657" y="0"/>
                  </a:lnTo>
                  <a:lnTo>
                    <a:pt x="9657" y="2768"/>
                  </a:lnTo>
                  <a:lnTo>
                    <a:pt x="2060" y="2768"/>
                  </a:lnTo>
                  <a:lnTo>
                    <a:pt x="20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3"/>
            <p:cNvSpPr/>
            <p:nvPr/>
          </p:nvSpPr>
          <p:spPr>
            <a:xfrm>
              <a:off x="7142501" y="3966495"/>
              <a:ext cx="152081" cy="249978"/>
            </a:xfrm>
            <a:custGeom>
              <a:avLst/>
              <a:gdLst/>
              <a:ahLst/>
              <a:cxnLst/>
              <a:rect l="l" t="t" r="r" b="b"/>
              <a:pathLst>
                <a:path w="5403" h="8881" extrusionOk="0">
                  <a:moveTo>
                    <a:pt x="3044" y="686"/>
                  </a:moveTo>
                  <a:lnTo>
                    <a:pt x="3044" y="5516"/>
                  </a:lnTo>
                  <a:lnTo>
                    <a:pt x="4119" y="5516"/>
                  </a:lnTo>
                  <a:lnTo>
                    <a:pt x="2700" y="7643"/>
                  </a:lnTo>
                  <a:lnTo>
                    <a:pt x="1281" y="5516"/>
                  </a:lnTo>
                  <a:lnTo>
                    <a:pt x="2358" y="5516"/>
                  </a:lnTo>
                  <a:lnTo>
                    <a:pt x="2358" y="686"/>
                  </a:lnTo>
                  <a:close/>
                  <a:moveTo>
                    <a:pt x="1671" y="0"/>
                  </a:moveTo>
                  <a:lnTo>
                    <a:pt x="1671" y="4829"/>
                  </a:lnTo>
                  <a:lnTo>
                    <a:pt x="0" y="4829"/>
                  </a:lnTo>
                  <a:lnTo>
                    <a:pt x="2700" y="8880"/>
                  </a:lnTo>
                  <a:lnTo>
                    <a:pt x="5402" y="4829"/>
                  </a:lnTo>
                  <a:lnTo>
                    <a:pt x="3731" y="4829"/>
                  </a:lnTo>
                  <a:lnTo>
                    <a:pt x="37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5" name="Google Shape;1695;p63"/>
          <p:cNvSpPr/>
          <p:nvPr/>
        </p:nvSpPr>
        <p:spPr>
          <a:xfrm>
            <a:off x="7069683" y="3528773"/>
            <a:ext cx="297632" cy="329776"/>
          </a:xfrm>
          <a:custGeom>
            <a:avLst/>
            <a:gdLst/>
            <a:ahLst/>
            <a:cxnLst/>
            <a:rect l="l" t="t" r="r" b="b"/>
            <a:pathLst>
              <a:path w="10574" h="11716" extrusionOk="0">
                <a:moveTo>
                  <a:pt x="5631" y="687"/>
                </a:moveTo>
                <a:lnTo>
                  <a:pt x="5631" y="1413"/>
                </a:lnTo>
                <a:cubicBezTo>
                  <a:pt x="5518" y="1402"/>
                  <a:pt x="5404" y="1396"/>
                  <a:pt x="5289" y="1396"/>
                </a:cubicBezTo>
                <a:cubicBezTo>
                  <a:pt x="5188" y="1396"/>
                  <a:pt x="5087" y="1400"/>
                  <a:pt x="4985" y="1410"/>
                </a:cubicBezTo>
                <a:cubicBezTo>
                  <a:pt x="4972" y="1412"/>
                  <a:pt x="4958" y="1413"/>
                  <a:pt x="4945" y="1413"/>
                </a:cubicBezTo>
                <a:lnTo>
                  <a:pt x="4945" y="687"/>
                </a:lnTo>
                <a:close/>
                <a:moveTo>
                  <a:pt x="5287" y="2081"/>
                </a:moveTo>
                <a:cubicBezTo>
                  <a:pt x="6634" y="2081"/>
                  <a:pt x="7691" y="3179"/>
                  <a:pt x="7691" y="4485"/>
                </a:cubicBezTo>
                <a:lnTo>
                  <a:pt x="7691" y="5098"/>
                </a:lnTo>
                <a:cubicBezTo>
                  <a:pt x="7691" y="5950"/>
                  <a:pt x="7844" y="6799"/>
                  <a:pt x="8134" y="7597"/>
                </a:cubicBezTo>
                <a:lnTo>
                  <a:pt x="2441" y="7597"/>
                </a:lnTo>
                <a:cubicBezTo>
                  <a:pt x="2732" y="6799"/>
                  <a:pt x="2885" y="5950"/>
                  <a:pt x="2885" y="5098"/>
                </a:cubicBezTo>
                <a:lnTo>
                  <a:pt x="2885" y="4602"/>
                </a:lnTo>
                <a:cubicBezTo>
                  <a:pt x="2885" y="3312"/>
                  <a:pt x="3835" y="2210"/>
                  <a:pt x="5051" y="2093"/>
                </a:cubicBezTo>
                <a:cubicBezTo>
                  <a:pt x="5131" y="2085"/>
                  <a:pt x="5209" y="2081"/>
                  <a:pt x="5287" y="2081"/>
                </a:cubicBezTo>
                <a:close/>
                <a:moveTo>
                  <a:pt x="8423" y="8284"/>
                </a:moveTo>
                <a:cubicBezTo>
                  <a:pt x="8697" y="8847"/>
                  <a:pt x="8926" y="9157"/>
                  <a:pt x="9269" y="9657"/>
                </a:cubicBezTo>
                <a:lnTo>
                  <a:pt x="1306" y="9657"/>
                </a:lnTo>
                <a:cubicBezTo>
                  <a:pt x="1650" y="9157"/>
                  <a:pt x="1879" y="8847"/>
                  <a:pt x="2151" y="8284"/>
                </a:cubicBezTo>
                <a:close/>
                <a:moveTo>
                  <a:pt x="6257" y="10343"/>
                </a:moveTo>
                <a:cubicBezTo>
                  <a:pt x="6116" y="10742"/>
                  <a:pt x="5736" y="11029"/>
                  <a:pt x="5287" y="11029"/>
                </a:cubicBezTo>
                <a:cubicBezTo>
                  <a:pt x="4840" y="11029"/>
                  <a:pt x="4458" y="10742"/>
                  <a:pt x="4317" y="10343"/>
                </a:cubicBezTo>
                <a:close/>
                <a:moveTo>
                  <a:pt x="4258" y="0"/>
                </a:moveTo>
                <a:lnTo>
                  <a:pt x="4258" y="1575"/>
                </a:lnTo>
                <a:cubicBezTo>
                  <a:pt x="3026" y="2025"/>
                  <a:pt x="2199" y="3257"/>
                  <a:pt x="2199" y="4602"/>
                </a:cubicBezTo>
                <a:lnTo>
                  <a:pt x="2199" y="5098"/>
                </a:lnTo>
                <a:cubicBezTo>
                  <a:pt x="2199" y="6420"/>
                  <a:pt x="1791" y="7740"/>
                  <a:pt x="1051" y="8816"/>
                </a:cubicBezTo>
                <a:lnTo>
                  <a:pt x="0" y="10343"/>
                </a:lnTo>
                <a:lnTo>
                  <a:pt x="3605" y="10343"/>
                </a:lnTo>
                <a:cubicBezTo>
                  <a:pt x="3766" y="11125"/>
                  <a:pt x="4458" y="11716"/>
                  <a:pt x="5287" y="11716"/>
                </a:cubicBezTo>
                <a:cubicBezTo>
                  <a:pt x="6116" y="11716"/>
                  <a:pt x="6810" y="11125"/>
                  <a:pt x="6969" y="10343"/>
                </a:cubicBezTo>
                <a:lnTo>
                  <a:pt x="10574" y="10343"/>
                </a:lnTo>
                <a:lnTo>
                  <a:pt x="9525" y="8816"/>
                </a:lnTo>
                <a:cubicBezTo>
                  <a:pt x="8784" y="7740"/>
                  <a:pt x="8377" y="6420"/>
                  <a:pt x="8377" y="5098"/>
                </a:cubicBezTo>
                <a:lnTo>
                  <a:pt x="8377" y="4485"/>
                </a:lnTo>
                <a:cubicBezTo>
                  <a:pt x="8377" y="3149"/>
                  <a:pt x="7519" y="1994"/>
                  <a:pt x="6318" y="1569"/>
                </a:cubicBezTo>
                <a:lnTo>
                  <a:pt x="63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3"/>
          <p:cNvSpPr/>
          <p:nvPr/>
        </p:nvSpPr>
        <p:spPr>
          <a:xfrm>
            <a:off x="7053920" y="3090995"/>
            <a:ext cx="329157" cy="329804"/>
          </a:xfrm>
          <a:custGeom>
            <a:avLst/>
            <a:gdLst/>
            <a:ahLst/>
            <a:cxnLst/>
            <a:rect l="l" t="t" r="r" b="b"/>
            <a:pathLst>
              <a:path w="11694" h="11717" extrusionOk="0">
                <a:moveTo>
                  <a:pt x="3690" y="686"/>
                </a:moveTo>
                <a:cubicBezTo>
                  <a:pt x="3887" y="686"/>
                  <a:pt x="4087" y="769"/>
                  <a:pt x="4231" y="949"/>
                </a:cubicBezTo>
                <a:lnTo>
                  <a:pt x="5135" y="2078"/>
                </a:lnTo>
                <a:lnTo>
                  <a:pt x="3687" y="2078"/>
                </a:lnTo>
                <a:cubicBezTo>
                  <a:pt x="3248" y="2078"/>
                  <a:pt x="2920" y="1676"/>
                  <a:pt x="3006" y="1245"/>
                </a:cubicBezTo>
                <a:cubicBezTo>
                  <a:pt x="3077" y="891"/>
                  <a:pt x="3380" y="686"/>
                  <a:pt x="3690" y="686"/>
                </a:cubicBezTo>
                <a:close/>
                <a:moveTo>
                  <a:pt x="7996" y="686"/>
                </a:moveTo>
                <a:cubicBezTo>
                  <a:pt x="8306" y="686"/>
                  <a:pt x="8610" y="891"/>
                  <a:pt x="8681" y="1247"/>
                </a:cubicBezTo>
                <a:cubicBezTo>
                  <a:pt x="8767" y="1677"/>
                  <a:pt x="8437" y="2078"/>
                  <a:pt x="8000" y="2078"/>
                </a:cubicBezTo>
                <a:lnTo>
                  <a:pt x="6552" y="2078"/>
                </a:lnTo>
                <a:lnTo>
                  <a:pt x="7456" y="949"/>
                </a:lnTo>
                <a:cubicBezTo>
                  <a:pt x="7600" y="769"/>
                  <a:pt x="7799" y="686"/>
                  <a:pt x="7996" y="686"/>
                </a:cubicBezTo>
                <a:close/>
                <a:moveTo>
                  <a:pt x="4134" y="2763"/>
                </a:moveTo>
                <a:lnTo>
                  <a:pt x="4134" y="4134"/>
                </a:lnTo>
                <a:lnTo>
                  <a:pt x="685" y="4134"/>
                </a:lnTo>
                <a:lnTo>
                  <a:pt x="685" y="2763"/>
                </a:lnTo>
                <a:close/>
                <a:moveTo>
                  <a:pt x="11009" y="2763"/>
                </a:moveTo>
                <a:lnTo>
                  <a:pt x="11009" y="4134"/>
                </a:lnTo>
                <a:lnTo>
                  <a:pt x="7561" y="4134"/>
                </a:lnTo>
                <a:lnTo>
                  <a:pt x="7561" y="2763"/>
                </a:lnTo>
                <a:close/>
                <a:moveTo>
                  <a:pt x="4134" y="4819"/>
                </a:moveTo>
                <a:lnTo>
                  <a:pt x="4134" y="11032"/>
                </a:lnTo>
                <a:lnTo>
                  <a:pt x="1393" y="11032"/>
                </a:lnTo>
                <a:lnTo>
                  <a:pt x="1393" y="4819"/>
                </a:lnTo>
                <a:close/>
                <a:moveTo>
                  <a:pt x="5505" y="2763"/>
                </a:moveTo>
                <a:lnTo>
                  <a:pt x="5505" y="11032"/>
                </a:lnTo>
                <a:lnTo>
                  <a:pt x="4820" y="11032"/>
                </a:lnTo>
                <a:lnTo>
                  <a:pt x="4820" y="2763"/>
                </a:lnTo>
                <a:close/>
                <a:moveTo>
                  <a:pt x="6876" y="2763"/>
                </a:moveTo>
                <a:lnTo>
                  <a:pt x="6876" y="11032"/>
                </a:lnTo>
                <a:lnTo>
                  <a:pt x="6189" y="11032"/>
                </a:lnTo>
                <a:lnTo>
                  <a:pt x="6189" y="2763"/>
                </a:lnTo>
                <a:close/>
                <a:moveTo>
                  <a:pt x="10301" y="4819"/>
                </a:moveTo>
                <a:lnTo>
                  <a:pt x="10301" y="11032"/>
                </a:lnTo>
                <a:lnTo>
                  <a:pt x="7561" y="11032"/>
                </a:lnTo>
                <a:lnTo>
                  <a:pt x="7561" y="4819"/>
                </a:lnTo>
                <a:close/>
                <a:moveTo>
                  <a:pt x="3695" y="1"/>
                </a:moveTo>
                <a:cubicBezTo>
                  <a:pt x="3079" y="1"/>
                  <a:pt x="2474" y="408"/>
                  <a:pt x="2334" y="1112"/>
                </a:cubicBezTo>
                <a:cubicBezTo>
                  <a:pt x="2266" y="1447"/>
                  <a:pt x="2325" y="1789"/>
                  <a:pt x="2495" y="2078"/>
                </a:cubicBezTo>
                <a:lnTo>
                  <a:pt x="0" y="2078"/>
                </a:lnTo>
                <a:lnTo>
                  <a:pt x="0" y="4819"/>
                </a:lnTo>
                <a:lnTo>
                  <a:pt x="709" y="4819"/>
                </a:lnTo>
                <a:lnTo>
                  <a:pt x="709" y="11716"/>
                </a:lnTo>
                <a:lnTo>
                  <a:pt x="10986" y="11716"/>
                </a:lnTo>
                <a:lnTo>
                  <a:pt x="10986" y="4819"/>
                </a:lnTo>
                <a:lnTo>
                  <a:pt x="11694" y="4819"/>
                </a:lnTo>
                <a:lnTo>
                  <a:pt x="11694" y="2078"/>
                </a:lnTo>
                <a:lnTo>
                  <a:pt x="9192" y="2078"/>
                </a:lnTo>
                <a:cubicBezTo>
                  <a:pt x="9362" y="1789"/>
                  <a:pt x="9420" y="1447"/>
                  <a:pt x="9353" y="1112"/>
                </a:cubicBezTo>
                <a:cubicBezTo>
                  <a:pt x="9213" y="408"/>
                  <a:pt x="8608" y="1"/>
                  <a:pt x="7993" y="1"/>
                </a:cubicBezTo>
                <a:cubicBezTo>
                  <a:pt x="7602" y="1"/>
                  <a:pt x="7206" y="165"/>
                  <a:pt x="6922" y="521"/>
                </a:cubicBezTo>
                <a:lnTo>
                  <a:pt x="5843" y="1868"/>
                </a:lnTo>
                <a:lnTo>
                  <a:pt x="4765" y="521"/>
                </a:lnTo>
                <a:cubicBezTo>
                  <a:pt x="4481" y="165"/>
                  <a:pt x="4086" y="1"/>
                  <a:pt x="36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7" name="Google Shape;1697;p63"/>
          <p:cNvGrpSpPr/>
          <p:nvPr/>
        </p:nvGrpSpPr>
        <p:grpSpPr>
          <a:xfrm>
            <a:off x="7053611" y="2653273"/>
            <a:ext cx="329776" cy="329804"/>
            <a:chOff x="7053611" y="2653273"/>
            <a:chExt cx="329776" cy="329804"/>
          </a:xfrm>
        </p:grpSpPr>
        <p:sp>
          <p:nvSpPr>
            <p:cNvPr id="1698" name="Google Shape;1698;p63"/>
            <p:cNvSpPr/>
            <p:nvPr/>
          </p:nvSpPr>
          <p:spPr>
            <a:xfrm>
              <a:off x="7053611" y="2653273"/>
              <a:ext cx="329776" cy="329804"/>
            </a:xfrm>
            <a:custGeom>
              <a:avLst/>
              <a:gdLst/>
              <a:ahLst/>
              <a:cxnLst/>
              <a:rect l="l" t="t" r="r" b="b"/>
              <a:pathLst>
                <a:path w="11716" h="11717" extrusionOk="0">
                  <a:moveTo>
                    <a:pt x="2083" y="2082"/>
                  </a:moveTo>
                  <a:lnTo>
                    <a:pt x="2083" y="4142"/>
                  </a:lnTo>
                  <a:lnTo>
                    <a:pt x="1397" y="4142"/>
                  </a:lnTo>
                  <a:lnTo>
                    <a:pt x="1397" y="2082"/>
                  </a:lnTo>
                  <a:close/>
                  <a:moveTo>
                    <a:pt x="8948" y="687"/>
                  </a:moveTo>
                  <a:lnTo>
                    <a:pt x="8948" y="4142"/>
                  </a:lnTo>
                  <a:lnTo>
                    <a:pt x="2770" y="4142"/>
                  </a:lnTo>
                  <a:lnTo>
                    <a:pt x="2770" y="687"/>
                  </a:lnTo>
                  <a:close/>
                  <a:moveTo>
                    <a:pt x="10321" y="2082"/>
                  </a:moveTo>
                  <a:lnTo>
                    <a:pt x="10321" y="4142"/>
                  </a:lnTo>
                  <a:lnTo>
                    <a:pt x="9635" y="4142"/>
                  </a:lnTo>
                  <a:lnTo>
                    <a:pt x="9635" y="2082"/>
                  </a:lnTo>
                  <a:close/>
                  <a:moveTo>
                    <a:pt x="11029" y="4828"/>
                  </a:moveTo>
                  <a:lnTo>
                    <a:pt x="11029" y="8260"/>
                  </a:lnTo>
                  <a:lnTo>
                    <a:pt x="9635" y="8260"/>
                  </a:lnTo>
                  <a:lnTo>
                    <a:pt x="9635" y="6887"/>
                  </a:lnTo>
                  <a:lnTo>
                    <a:pt x="2083" y="6887"/>
                  </a:lnTo>
                  <a:lnTo>
                    <a:pt x="2083" y="8260"/>
                  </a:lnTo>
                  <a:lnTo>
                    <a:pt x="687" y="8260"/>
                  </a:lnTo>
                  <a:lnTo>
                    <a:pt x="687" y="4828"/>
                  </a:lnTo>
                  <a:close/>
                  <a:moveTo>
                    <a:pt x="8948" y="7574"/>
                  </a:moveTo>
                  <a:lnTo>
                    <a:pt x="8948" y="11030"/>
                  </a:lnTo>
                  <a:lnTo>
                    <a:pt x="2770" y="11030"/>
                  </a:lnTo>
                  <a:lnTo>
                    <a:pt x="2770" y="7574"/>
                  </a:lnTo>
                  <a:close/>
                  <a:moveTo>
                    <a:pt x="2083" y="1"/>
                  </a:moveTo>
                  <a:lnTo>
                    <a:pt x="2083" y="1396"/>
                  </a:lnTo>
                  <a:lnTo>
                    <a:pt x="711" y="1396"/>
                  </a:lnTo>
                  <a:lnTo>
                    <a:pt x="711" y="4142"/>
                  </a:lnTo>
                  <a:lnTo>
                    <a:pt x="0" y="4142"/>
                  </a:lnTo>
                  <a:lnTo>
                    <a:pt x="0" y="8947"/>
                  </a:lnTo>
                  <a:lnTo>
                    <a:pt x="2083" y="8947"/>
                  </a:lnTo>
                  <a:lnTo>
                    <a:pt x="2083" y="11717"/>
                  </a:lnTo>
                  <a:lnTo>
                    <a:pt x="9635" y="11717"/>
                  </a:lnTo>
                  <a:lnTo>
                    <a:pt x="9635" y="8947"/>
                  </a:lnTo>
                  <a:lnTo>
                    <a:pt x="11716" y="8947"/>
                  </a:lnTo>
                  <a:lnTo>
                    <a:pt x="11716" y="4142"/>
                  </a:lnTo>
                  <a:lnTo>
                    <a:pt x="11008" y="4142"/>
                  </a:lnTo>
                  <a:lnTo>
                    <a:pt x="11008" y="1396"/>
                  </a:lnTo>
                  <a:lnTo>
                    <a:pt x="9635" y="1396"/>
                  </a:lnTo>
                  <a:lnTo>
                    <a:pt x="96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3"/>
            <p:cNvSpPr/>
            <p:nvPr/>
          </p:nvSpPr>
          <p:spPr>
            <a:xfrm>
              <a:off x="7324784" y="2808479"/>
              <a:ext cx="19365" cy="19365"/>
            </a:xfrm>
            <a:custGeom>
              <a:avLst/>
              <a:gdLst/>
              <a:ahLst/>
              <a:cxnLst/>
              <a:rect l="l" t="t" r="r" b="b"/>
              <a:pathLst>
                <a:path w="688" h="688" extrusionOk="0">
                  <a:moveTo>
                    <a:pt x="1" y="1"/>
                  </a:moveTo>
                  <a:lnTo>
                    <a:pt x="1" y="687"/>
                  </a:lnTo>
                  <a:lnTo>
                    <a:pt x="687" y="687"/>
                  </a:lnTo>
                  <a:lnTo>
                    <a:pt x="6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3"/>
            <p:cNvSpPr/>
            <p:nvPr/>
          </p:nvSpPr>
          <p:spPr>
            <a:xfrm>
              <a:off x="7286137" y="2808479"/>
              <a:ext cx="19365" cy="19365"/>
            </a:xfrm>
            <a:custGeom>
              <a:avLst/>
              <a:gdLst/>
              <a:ahLst/>
              <a:cxnLst/>
              <a:rect l="l" t="t" r="r" b="b"/>
              <a:pathLst>
                <a:path w="688" h="688" extrusionOk="0">
                  <a:moveTo>
                    <a:pt x="1" y="1"/>
                  </a:moveTo>
                  <a:lnTo>
                    <a:pt x="1" y="687"/>
                  </a:lnTo>
                  <a:lnTo>
                    <a:pt x="687" y="687"/>
                  </a:lnTo>
                  <a:lnTo>
                    <a:pt x="6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3"/>
            <p:cNvSpPr/>
            <p:nvPr/>
          </p:nvSpPr>
          <p:spPr>
            <a:xfrm>
              <a:off x="7150889" y="2905081"/>
              <a:ext cx="135277" cy="19365"/>
            </a:xfrm>
            <a:custGeom>
              <a:avLst/>
              <a:gdLst/>
              <a:ahLst/>
              <a:cxnLst/>
              <a:rect l="l" t="t" r="r" b="b"/>
              <a:pathLst>
                <a:path w="4806" h="688" extrusionOk="0">
                  <a:moveTo>
                    <a:pt x="0" y="1"/>
                  </a:moveTo>
                  <a:lnTo>
                    <a:pt x="0" y="687"/>
                  </a:lnTo>
                  <a:lnTo>
                    <a:pt x="4806" y="687"/>
                  </a:lnTo>
                  <a:lnTo>
                    <a:pt x="48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 name="Google Shape;1702;p63"/>
          <p:cNvGrpSpPr/>
          <p:nvPr/>
        </p:nvGrpSpPr>
        <p:grpSpPr>
          <a:xfrm>
            <a:off x="7053611" y="2230498"/>
            <a:ext cx="329776" cy="299827"/>
            <a:chOff x="7053611" y="2230498"/>
            <a:chExt cx="329776" cy="299827"/>
          </a:xfrm>
        </p:grpSpPr>
        <p:sp>
          <p:nvSpPr>
            <p:cNvPr id="1703" name="Google Shape;1703;p63"/>
            <p:cNvSpPr/>
            <p:nvPr/>
          </p:nvSpPr>
          <p:spPr>
            <a:xfrm>
              <a:off x="7053611" y="2230498"/>
              <a:ext cx="329776" cy="299827"/>
            </a:xfrm>
            <a:custGeom>
              <a:avLst/>
              <a:gdLst/>
              <a:ahLst/>
              <a:cxnLst/>
              <a:rect l="l" t="t" r="r" b="b"/>
              <a:pathLst>
                <a:path w="11716" h="10652" extrusionOk="0">
                  <a:moveTo>
                    <a:pt x="11029" y="687"/>
                  </a:moveTo>
                  <a:lnTo>
                    <a:pt x="11029" y="7552"/>
                  </a:lnTo>
                  <a:lnTo>
                    <a:pt x="4983" y="7552"/>
                  </a:lnTo>
                  <a:lnTo>
                    <a:pt x="2770" y="9256"/>
                  </a:lnTo>
                  <a:lnTo>
                    <a:pt x="2770" y="7552"/>
                  </a:lnTo>
                  <a:lnTo>
                    <a:pt x="687" y="7552"/>
                  </a:lnTo>
                  <a:lnTo>
                    <a:pt x="687" y="687"/>
                  </a:lnTo>
                  <a:close/>
                  <a:moveTo>
                    <a:pt x="0" y="1"/>
                  </a:moveTo>
                  <a:lnTo>
                    <a:pt x="0" y="8239"/>
                  </a:lnTo>
                  <a:lnTo>
                    <a:pt x="2083" y="8239"/>
                  </a:lnTo>
                  <a:lnTo>
                    <a:pt x="2083" y="10651"/>
                  </a:lnTo>
                  <a:lnTo>
                    <a:pt x="5216" y="8239"/>
                  </a:lnTo>
                  <a:lnTo>
                    <a:pt x="11716" y="8239"/>
                  </a:lnTo>
                  <a:lnTo>
                    <a:pt x="117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3"/>
            <p:cNvSpPr/>
            <p:nvPr/>
          </p:nvSpPr>
          <p:spPr>
            <a:xfrm>
              <a:off x="7112242" y="2307791"/>
              <a:ext cx="212570" cy="19365"/>
            </a:xfrm>
            <a:custGeom>
              <a:avLst/>
              <a:gdLst/>
              <a:ahLst/>
              <a:cxnLst/>
              <a:rect l="l" t="t" r="r" b="b"/>
              <a:pathLst>
                <a:path w="7552" h="688" extrusionOk="0">
                  <a:moveTo>
                    <a:pt x="0" y="1"/>
                  </a:moveTo>
                  <a:lnTo>
                    <a:pt x="0" y="687"/>
                  </a:lnTo>
                  <a:lnTo>
                    <a:pt x="7552" y="687"/>
                  </a:lnTo>
                  <a:lnTo>
                    <a:pt x="75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3"/>
            <p:cNvSpPr/>
            <p:nvPr/>
          </p:nvSpPr>
          <p:spPr>
            <a:xfrm>
              <a:off x="7112242" y="2365775"/>
              <a:ext cx="173923" cy="19337"/>
            </a:xfrm>
            <a:custGeom>
              <a:avLst/>
              <a:gdLst/>
              <a:ahLst/>
              <a:cxnLst/>
              <a:rect l="l" t="t" r="r" b="b"/>
              <a:pathLst>
                <a:path w="6179" h="687" extrusionOk="0">
                  <a:moveTo>
                    <a:pt x="0" y="0"/>
                  </a:moveTo>
                  <a:lnTo>
                    <a:pt x="0" y="687"/>
                  </a:lnTo>
                  <a:lnTo>
                    <a:pt x="6179" y="687"/>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3"/>
            <p:cNvSpPr/>
            <p:nvPr/>
          </p:nvSpPr>
          <p:spPr>
            <a:xfrm>
              <a:off x="7305475" y="2365775"/>
              <a:ext cx="19337" cy="19337"/>
            </a:xfrm>
            <a:custGeom>
              <a:avLst/>
              <a:gdLst/>
              <a:ahLst/>
              <a:cxnLst/>
              <a:rect l="l" t="t" r="r" b="b"/>
              <a:pathLst>
                <a:path w="687" h="687" extrusionOk="0">
                  <a:moveTo>
                    <a:pt x="0" y="0"/>
                  </a:moveTo>
                  <a:lnTo>
                    <a:pt x="0" y="687"/>
                  </a:lnTo>
                  <a:lnTo>
                    <a:pt x="687" y="687"/>
                  </a:lnTo>
                  <a:lnTo>
                    <a:pt x="6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 name="Google Shape;1707;p63"/>
          <p:cNvGrpSpPr/>
          <p:nvPr/>
        </p:nvGrpSpPr>
        <p:grpSpPr>
          <a:xfrm>
            <a:off x="7083222" y="1777802"/>
            <a:ext cx="270554" cy="329804"/>
            <a:chOff x="7083222" y="1777802"/>
            <a:chExt cx="270554" cy="329804"/>
          </a:xfrm>
        </p:grpSpPr>
        <p:sp>
          <p:nvSpPr>
            <p:cNvPr id="1708" name="Google Shape;1708;p63"/>
            <p:cNvSpPr/>
            <p:nvPr/>
          </p:nvSpPr>
          <p:spPr>
            <a:xfrm>
              <a:off x="7276455" y="2029609"/>
              <a:ext cx="19337" cy="19337"/>
            </a:xfrm>
            <a:custGeom>
              <a:avLst/>
              <a:gdLst/>
              <a:ahLst/>
              <a:cxnLst/>
              <a:rect l="l" t="t" r="r" b="b"/>
              <a:pathLst>
                <a:path w="687" h="687" extrusionOk="0">
                  <a:moveTo>
                    <a:pt x="1" y="1"/>
                  </a:moveTo>
                  <a:lnTo>
                    <a:pt x="1" y="687"/>
                  </a:lnTo>
                  <a:lnTo>
                    <a:pt x="687" y="687"/>
                  </a:lnTo>
                  <a:lnTo>
                    <a:pt x="6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3"/>
            <p:cNvSpPr/>
            <p:nvPr/>
          </p:nvSpPr>
          <p:spPr>
            <a:xfrm>
              <a:off x="7083222" y="1777802"/>
              <a:ext cx="270554" cy="329804"/>
            </a:xfrm>
            <a:custGeom>
              <a:avLst/>
              <a:gdLst/>
              <a:ahLst/>
              <a:cxnLst/>
              <a:rect l="l" t="t" r="r" b="b"/>
              <a:pathLst>
                <a:path w="9612" h="11717" extrusionOk="0">
                  <a:moveTo>
                    <a:pt x="6866" y="1172"/>
                  </a:moveTo>
                  <a:lnTo>
                    <a:pt x="8440" y="2746"/>
                  </a:lnTo>
                  <a:lnTo>
                    <a:pt x="6866" y="2746"/>
                  </a:lnTo>
                  <a:lnTo>
                    <a:pt x="6866" y="1172"/>
                  </a:lnTo>
                  <a:close/>
                  <a:moveTo>
                    <a:pt x="6179" y="687"/>
                  </a:moveTo>
                  <a:lnTo>
                    <a:pt x="6179" y="3433"/>
                  </a:lnTo>
                  <a:lnTo>
                    <a:pt x="8925" y="3433"/>
                  </a:lnTo>
                  <a:lnTo>
                    <a:pt x="8925" y="11030"/>
                  </a:lnTo>
                  <a:lnTo>
                    <a:pt x="687" y="11030"/>
                  </a:lnTo>
                  <a:lnTo>
                    <a:pt x="687" y="687"/>
                  </a:lnTo>
                  <a:close/>
                  <a:moveTo>
                    <a:pt x="1" y="0"/>
                  </a:moveTo>
                  <a:lnTo>
                    <a:pt x="1" y="11716"/>
                  </a:lnTo>
                  <a:lnTo>
                    <a:pt x="9611" y="11716"/>
                  </a:lnTo>
                  <a:lnTo>
                    <a:pt x="9611" y="2946"/>
                  </a:lnTo>
                  <a:lnTo>
                    <a:pt x="66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3"/>
            <p:cNvSpPr/>
            <p:nvPr/>
          </p:nvSpPr>
          <p:spPr>
            <a:xfrm>
              <a:off x="7141206" y="1855095"/>
              <a:ext cx="77321" cy="19337"/>
            </a:xfrm>
            <a:custGeom>
              <a:avLst/>
              <a:gdLst/>
              <a:ahLst/>
              <a:cxnLst/>
              <a:rect l="l" t="t" r="r" b="b"/>
              <a:pathLst>
                <a:path w="2747" h="687" extrusionOk="0">
                  <a:moveTo>
                    <a:pt x="0" y="0"/>
                  </a:moveTo>
                  <a:lnTo>
                    <a:pt x="0" y="687"/>
                  </a:lnTo>
                  <a:lnTo>
                    <a:pt x="2746" y="687"/>
                  </a:lnTo>
                  <a:lnTo>
                    <a:pt x="27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3"/>
            <p:cNvSpPr/>
            <p:nvPr/>
          </p:nvSpPr>
          <p:spPr>
            <a:xfrm>
              <a:off x="7141206" y="1913670"/>
              <a:ext cx="154586" cy="19365"/>
            </a:xfrm>
            <a:custGeom>
              <a:avLst/>
              <a:gdLst/>
              <a:ahLst/>
              <a:cxnLst/>
              <a:rect l="l" t="t" r="r" b="b"/>
              <a:pathLst>
                <a:path w="5492" h="688" extrusionOk="0">
                  <a:moveTo>
                    <a:pt x="0" y="1"/>
                  </a:moveTo>
                  <a:lnTo>
                    <a:pt x="0" y="687"/>
                  </a:lnTo>
                  <a:lnTo>
                    <a:pt x="5492" y="687"/>
                  </a:lnTo>
                  <a:lnTo>
                    <a:pt x="54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3"/>
            <p:cNvSpPr/>
            <p:nvPr/>
          </p:nvSpPr>
          <p:spPr>
            <a:xfrm>
              <a:off x="7141206" y="1971654"/>
              <a:ext cx="154586" cy="19337"/>
            </a:xfrm>
            <a:custGeom>
              <a:avLst/>
              <a:gdLst/>
              <a:ahLst/>
              <a:cxnLst/>
              <a:rect l="l" t="t" r="r" b="b"/>
              <a:pathLst>
                <a:path w="5492" h="687" extrusionOk="0">
                  <a:moveTo>
                    <a:pt x="0" y="0"/>
                  </a:moveTo>
                  <a:lnTo>
                    <a:pt x="0" y="687"/>
                  </a:lnTo>
                  <a:lnTo>
                    <a:pt x="5492" y="687"/>
                  </a:lnTo>
                  <a:lnTo>
                    <a:pt x="54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3"/>
            <p:cNvSpPr/>
            <p:nvPr/>
          </p:nvSpPr>
          <p:spPr>
            <a:xfrm>
              <a:off x="7141206" y="2029609"/>
              <a:ext cx="115968" cy="19337"/>
            </a:xfrm>
            <a:custGeom>
              <a:avLst/>
              <a:gdLst/>
              <a:ahLst/>
              <a:cxnLst/>
              <a:rect l="l" t="t" r="r" b="b"/>
              <a:pathLst>
                <a:path w="4120" h="687" extrusionOk="0">
                  <a:moveTo>
                    <a:pt x="0" y="1"/>
                  </a:moveTo>
                  <a:lnTo>
                    <a:pt x="0" y="687"/>
                  </a:lnTo>
                  <a:lnTo>
                    <a:pt x="4119" y="687"/>
                  </a:lnTo>
                  <a:lnTo>
                    <a:pt x="41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63"/>
          <p:cNvGrpSpPr/>
          <p:nvPr/>
        </p:nvGrpSpPr>
        <p:grpSpPr>
          <a:xfrm>
            <a:off x="7053611" y="1340024"/>
            <a:ext cx="329776" cy="329804"/>
            <a:chOff x="7053611" y="1340024"/>
            <a:chExt cx="329776" cy="329804"/>
          </a:xfrm>
        </p:grpSpPr>
        <p:sp>
          <p:nvSpPr>
            <p:cNvPr id="1715" name="Google Shape;1715;p63"/>
            <p:cNvSpPr/>
            <p:nvPr/>
          </p:nvSpPr>
          <p:spPr>
            <a:xfrm>
              <a:off x="7053611" y="1340024"/>
              <a:ext cx="329776" cy="329804"/>
            </a:xfrm>
            <a:custGeom>
              <a:avLst/>
              <a:gdLst/>
              <a:ahLst/>
              <a:cxnLst/>
              <a:rect l="l" t="t" r="r" b="b"/>
              <a:pathLst>
                <a:path w="11716" h="11717" extrusionOk="0">
                  <a:moveTo>
                    <a:pt x="7597" y="687"/>
                  </a:moveTo>
                  <a:lnTo>
                    <a:pt x="7597" y="2747"/>
                  </a:lnTo>
                  <a:lnTo>
                    <a:pt x="6911" y="2747"/>
                  </a:lnTo>
                  <a:lnTo>
                    <a:pt x="6911" y="687"/>
                  </a:lnTo>
                  <a:close/>
                  <a:moveTo>
                    <a:pt x="8970" y="687"/>
                  </a:moveTo>
                  <a:lnTo>
                    <a:pt x="8970" y="4120"/>
                  </a:lnTo>
                  <a:lnTo>
                    <a:pt x="2746" y="4120"/>
                  </a:lnTo>
                  <a:lnTo>
                    <a:pt x="2746" y="687"/>
                  </a:lnTo>
                  <a:lnTo>
                    <a:pt x="6224" y="687"/>
                  </a:lnTo>
                  <a:lnTo>
                    <a:pt x="6224" y="3433"/>
                  </a:lnTo>
                  <a:lnTo>
                    <a:pt x="8284" y="3433"/>
                  </a:lnTo>
                  <a:lnTo>
                    <a:pt x="8284" y="687"/>
                  </a:lnTo>
                  <a:close/>
                  <a:moveTo>
                    <a:pt x="8970" y="6911"/>
                  </a:moveTo>
                  <a:lnTo>
                    <a:pt x="8970" y="11030"/>
                  </a:lnTo>
                  <a:lnTo>
                    <a:pt x="2746" y="11030"/>
                  </a:lnTo>
                  <a:lnTo>
                    <a:pt x="2746" y="6911"/>
                  </a:lnTo>
                  <a:close/>
                  <a:moveTo>
                    <a:pt x="2060" y="687"/>
                  </a:moveTo>
                  <a:lnTo>
                    <a:pt x="2060" y="4806"/>
                  </a:lnTo>
                  <a:lnTo>
                    <a:pt x="9657" y="4806"/>
                  </a:lnTo>
                  <a:lnTo>
                    <a:pt x="9657" y="1172"/>
                  </a:lnTo>
                  <a:lnTo>
                    <a:pt x="11029" y="2545"/>
                  </a:lnTo>
                  <a:lnTo>
                    <a:pt x="11029" y="11030"/>
                  </a:lnTo>
                  <a:lnTo>
                    <a:pt x="9657" y="11030"/>
                  </a:lnTo>
                  <a:lnTo>
                    <a:pt x="9657" y="6225"/>
                  </a:lnTo>
                  <a:lnTo>
                    <a:pt x="2060" y="6225"/>
                  </a:lnTo>
                  <a:lnTo>
                    <a:pt x="2060" y="11030"/>
                  </a:lnTo>
                  <a:lnTo>
                    <a:pt x="687" y="11030"/>
                  </a:lnTo>
                  <a:lnTo>
                    <a:pt x="687" y="687"/>
                  </a:lnTo>
                  <a:close/>
                  <a:moveTo>
                    <a:pt x="0" y="1"/>
                  </a:moveTo>
                  <a:lnTo>
                    <a:pt x="0" y="11717"/>
                  </a:lnTo>
                  <a:lnTo>
                    <a:pt x="11716" y="11717"/>
                  </a:lnTo>
                  <a:lnTo>
                    <a:pt x="11716" y="2262"/>
                  </a:lnTo>
                  <a:lnTo>
                    <a:pt x="9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3"/>
            <p:cNvSpPr/>
            <p:nvPr/>
          </p:nvSpPr>
          <p:spPr>
            <a:xfrm>
              <a:off x="7170198" y="1573198"/>
              <a:ext cx="97278" cy="19337"/>
            </a:xfrm>
            <a:custGeom>
              <a:avLst/>
              <a:gdLst/>
              <a:ahLst/>
              <a:cxnLst/>
              <a:rect l="l" t="t" r="r" b="b"/>
              <a:pathLst>
                <a:path w="3456" h="687" extrusionOk="0">
                  <a:moveTo>
                    <a:pt x="1" y="0"/>
                  </a:moveTo>
                  <a:lnTo>
                    <a:pt x="1" y="687"/>
                  </a:lnTo>
                  <a:lnTo>
                    <a:pt x="3455" y="687"/>
                  </a:lnTo>
                  <a:lnTo>
                    <a:pt x="3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7" name="Google Shape;1717;p63"/>
          <p:cNvSpPr/>
          <p:nvPr/>
        </p:nvSpPr>
        <p:spPr>
          <a:xfrm>
            <a:off x="6305450" y="3966495"/>
            <a:ext cx="312212" cy="329776"/>
          </a:xfrm>
          <a:custGeom>
            <a:avLst/>
            <a:gdLst/>
            <a:ahLst/>
            <a:cxnLst/>
            <a:rect l="l" t="t" r="r" b="b"/>
            <a:pathLst>
              <a:path w="11092" h="11716" extrusionOk="0">
                <a:moveTo>
                  <a:pt x="5492" y="1397"/>
                </a:moveTo>
                <a:cubicBezTo>
                  <a:pt x="6512" y="1397"/>
                  <a:pt x="7489" y="1715"/>
                  <a:pt x="8318" y="2321"/>
                </a:cubicBezTo>
                <a:lnTo>
                  <a:pt x="8578" y="2512"/>
                </a:lnTo>
                <a:lnTo>
                  <a:pt x="9455" y="1452"/>
                </a:lnTo>
                <a:lnTo>
                  <a:pt x="10191" y="4143"/>
                </a:lnTo>
                <a:lnTo>
                  <a:pt x="7246" y="4143"/>
                </a:lnTo>
                <a:lnTo>
                  <a:pt x="8150" y="3039"/>
                </a:lnTo>
                <a:cubicBezTo>
                  <a:pt x="7780" y="2781"/>
                  <a:pt x="6916" y="2083"/>
                  <a:pt x="5492" y="2083"/>
                </a:cubicBezTo>
                <a:cubicBezTo>
                  <a:pt x="3218" y="2083"/>
                  <a:pt x="1373" y="3928"/>
                  <a:pt x="1373" y="6202"/>
                </a:cubicBezTo>
                <a:cubicBezTo>
                  <a:pt x="1373" y="8476"/>
                  <a:pt x="3218" y="10321"/>
                  <a:pt x="5492" y="10321"/>
                </a:cubicBezTo>
                <a:cubicBezTo>
                  <a:pt x="7678" y="10321"/>
                  <a:pt x="9426" y="8628"/>
                  <a:pt x="9598" y="6544"/>
                </a:cubicBezTo>
                <a:lnTo>
                  <a:pt x="10286" y="6544"/>
                </a:lnTo>
                <a:cubicBezTo>
                  <a:pt x="10105" y="9113"/>
                  <a:pt x="7928" y="11029"/>
                  <a:pt x="5492" y="11029"/>
                </a:cubicBezTo>
                <a:cubicBezTo>
                  <a:pt x="2946" y="11029"/>
                  <a:pt x="687" y="8937"/>
                  <a:pt x="687" y="6202"/>
                </a:cubicBezTo>
                <a:cubicBezTo>
                  <a:pt x="687" y="4919"/>
                  <a:pt x="1186" y="3711"/>
                  <a:pt x="2094" y="2804"/>
                </a:cubicBezTo>
                <a:cubicBezTo>
                  <a:pt x="3002" y="1896"/>
                  <a:pt x="4209" y="1397"/>
                  <a:pt x="5492" y="1397"/>
                </a:cubicBezTo>
                <a:close/>
                <a:moveTo>
                  <a:pt x="9768" y="0"/>
                </a:moveTo>
                <a:lnTo>
                  <a:pt x="8456" y="1583"/>
                </a:lnTo>
                <a:cubicBezTo>
                  <a:pt x="7568" y="1010"/>
                  <a:pt x="6550" y="710"/>
                  <a:pt x="5492" y="710"/>
                </a:cubicBezTo>
                <a:cubicBezTo>
                  <a:pt x="4026" y="710"/>
                  <a:pt x="2647" y="1281"/>
                  <a:pt x="1609" y="2318"/>
                </a:cubicBezTo>
                <a:cubicBezTo>
                  <a:pt x="573" y="3355"/>
                  <a:pt x="0" y="4734"/>
                  <a:pt x="0" y="6202"/>
                </a:cubicBezTo>
                <a:cubicBezTo>
                  <a:pt x="0" y="9341"/>
                  <a:pt x="2594" y="11716"/>
                  <a:pt x="5492" y="11716"/>
                </a:cubicBezTo>
                <a:cubicBezTo>
                  <a:pt x="6945" y="11716"/>
                  <a:pt x="8324" y="11137"/>
                  <a:pt x="9376" y="10085"/>
                </a:cubicBezTo>
                <a:cubicBezTo>
                  <a:pt x="10413" y="9049"/>
                  <a:pt x="10984" y="7668"/>
                  <a:pt x="10984" y="6202"/>
                </a:cubicBezTo>
                <a:lnTo>
                  <a:pt x="10984" y="5858"/>
                </a:lnTo>
                <a:lnTo>
                  <a:pt x="8924" y="5858"/>
                </a:lnTo>
                <a:lnTo>
                  <a:pt x="8924" y="6202"/>
                </a:lnTo>
                <a:cubicBezTo>
                  <a:pt x="8924" y="8095"/>
                  <a:pt x="7387" y="9634"/>
                  <a:pt x="5492" y="9634"/>
                </a:cubicBezTo>
                <a:cubicBezTo>
                  <a:pt x="3599" y="9634"/>
                  <a:pt x="2060" y="8095"/>
                  <a:pt x="2060" y="6202"/>
                </a:cubicBezTo>
                <a:cubicBezTo>
                  <a:pt x="2060" y="4307"/>
                  <a:pt x="3599" y="2770"/>
                  <a:pt x="5492" y="2770"/>
                </a:cubicBezTo>
                <a:cubicBezTo>
                  <a:pt x="6072" y="2770"/>
                  <a:pt x="6632" y="2914"/>
                  <a:pt x="7138" y="3193"/>
                </a:cubicBezTo>
                <a:lnTo>
                  <a:pt x="5798" y="4829"/>
                </a:lnTo>
                <a:lnTo>
                  <a:pt x="11092" y="4829"/>
                </a:lnTo>
                <a:lnTo>
                  <a:pt x="9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3"/>
          <p:cNvSpPr/>
          <p:nvPr/>
        </p:nvSpPr>
        <p:spPr>
          <a:xfrm>
            <a:off x="6316625" y="3528773"/>
            <a:ext cx="289863" cy="329776"/>
          </a:xfrm>
          <a:custGeom>
            <a:avLst/>
            <a:gdLst/>
            <a:ahLst/>
            <a:cxnLst/>
            <a:rect l="l" t="t" r="r" b="b"/>
            <a:pathLst>
              <a:path w="10298" h="11716" extrusionOk="0">
                <a:moveTo>
                  <a:pt x="9611" y="961"/>
                </a:moveTo>
                <a:lnTo>
                  <a:pt x="9611" y="2349"/>
                </a:lnTo>
                <a:lnTo>
                  <a:pt x="4119" y="4179"/>
                </a:lnTo>
                <a:lnTo>
                  <a:pt x="4119" y="2841"/>
                </a:lnTo>
                <a:lnTo>
                  <a:pt x="9611" y="961"/>
                </a:lnTo>
                <a:close/>
                <a:moveTo>
                  <a:pt x="8238" y="7597"/>
                </a:moveTo>
                <a:cubicBezTo>
                  <a:pt x="9023" y="7597"/>
                  <a:pt x="9611" y="7960"/>
                  <a:pt x="9611" y="8284"/>
                </a:cubicBezTo>
                <a:cubicBezTo>
                  <a:pt x="9611" y="8608"/>
                  <a:pt x="9023" y="8970"/>
                  <a:pt x="8238" y="8970"/>
                </a:cubicBezTo>
                <a:cubicBezTo>
                  <a:pt x="7453" y="8970"/>
                  <a:pt x="6865" y="8608"/>
                  <a:pt x="6865" y="8284"/>
                </a:cubicBezTo>
                <a:cubicBezTo>
                  <a:pt x="6865" y="7960"/>
                  <a:pt x="7453" y="7597"/>
                  <a:pt x="8238" y="7597"/>
                </a:cubicBezTo>
                <a:close/>
                <a:moveTo>
                  <a:pt x="2060" y="9657"/>
                </a:moveTo>
                <a:cubicBezTo>
                  <a:pt x="2845" y="9657"/>
                  <a:pt x="3433" y="10019"/>
                  <a:pt x="3433" y="10343"/>
                </a:cubicBezTo>
                <a:cubicBezTo>
                  <a:pt x="3433" y="10667"/>
                  <a:pt x="2845" y="11029"/>
                  <a:pt x="2060" y="11029"/>
                </a:cubicBezTo>
                <a:cubicBezTo>
                  <a:pt x="1275" y="11029"/>
                  <a:pt x="687" y="10667"/>
                  <a:pt x="687" y="10343"/>
                </a:cubicBezTo>
                <a:cubicBezTo>
                  <a:pt x="687" y="10019"/>
                  <a:pt x="1275" y="9657"/>
                  <a:pt x="2060" y="9657"/>
                </a:cubicBezTo>
                <a:close/>
                <a:moveTo>
                  <a:pt x="10297" y="0"/>
                </a:moveTo>
                <a:lnTo>
                  <a:pt x="3433" y="2353"/>
                </a:lnTo>
                <a:lnTo>
                  <a:pt x="3433" y="9311"/>
                </a:lnTo>
                <a:cubicBezTo>
                  <a:pt x="3070" y="9098"/>
                  <a:pt x="2593" y="8970"/>
                  <a:pt x="2060" y="8970"/>
                </a:cubicBezTo>
                <a:cubicBezTo>
                  <a:pt x="905" y="8970"/>
                  <a:pt x="0" y="9572"/>
                  <a:pt x="0" y="10343"/>
                </a:cubicBezTo>
                <a:cubicBezTo>
                  <a:pt x="0" y="11112"/>
                  <a:pt x="905" y="11716"/>
                  <a:pt x="2060" y="11716"/>
                </a:cubicBezTo>
                <a:cubicBezTo>
                  <a:pt x="3215" y="11716"/>
                  <a:pt x="4119" y="11112"/>
                  <a:pt x="4119" y="10343"/>
                </a:cubicBezTo>
                <a:lnTo>
                  <a:pt x="4119" y="4904"/>
                </a:lnTo>
                <a:lnTo>
                  <a:pt x="9611" y="3074"/>
                </a:lnTo>
                <a:lnTo>
                  <a:pt x="9611" y="7251"/>
                </a:lnTo>
                <a:cubicBezTo>
                  <a:pt x="9249" y="7039"/>
                  <a:pt x="8771" y="6911"/>
                  <a:pt x="8238" y="6911"/>
                </a:cubicBezTo>
                <a:cubicBezTo>
                  <a:pt x="7083" y="6911"/>
                  <a:pt x="6179" y="7513"/>
                  <a:pt x="6179" y="8284"/>
                </a:cubicBezTo>
                <a:cubicBezTo>
                  <a:pt x="6179" y="9052"/>
                  <a:pt x="7083" y="9657"/>
                  <a:pt x="8238" y="9657"/>
                </a:cubicBezTo>
                <a:cubicBezTo>
                  <a:pt x="9393" y="9657"/>
                  <a:pt x="10297" y="9052"/>
                  <a:pt x="10297" y="8284"/>
                </a:cubicBezTo>
                <a:lnTo>
                  <a:pt x="10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3"/>
          <p:cNvSpPr/>
          <p:nvPr/>
        </p:nvSpPr>
        <p:spPr>
          <a:xfrm>
            <a:off x="6296640" y="3090995"/>
            <a:ext cx="329776" cy="329804"/>
          </a:xfrm>
          <a:custGeom>
            <a:avLst/>
            <a:gdLst/>
            <a:ahLst/>
            <a:cxnLst/>
            <a:rect l="l" t="t" r="r" b="b"/>
            <a:pathLst>
              <a:path w="11716" h="11717" extrusionOk="0">
                <a:moveTo>
                  <a:pt x="7575" y="1740"/>
                </a:moveTo>
                <a:lnTo>
                  <a:pt x="7575" y="2770"/>
                </a:lnTo>
                <a:lnTo>
                  <a:pt x="6202" y="2770"/>
                </a:lnTo>
                <a:lnTo>
                  <a:pt x="7575" y="1740"/>
                </a:lnTo>
                <a:close/>
                <a:moveTo>
                  <a:pt x="6889" y="1397"/>
                </a:moveTo>
                <a:lnTo>
                  <a:pt x="4829" y="2941"/>
                </a:lnTo>
                <a:lnTo>
                  <a:pt x="4829" y="6203"/>
                </a:lnTo>
                <a:lnTo>
                  <a:pt x="2060" y="6203"/>
                </a:lnTo>
                <a:lnTo>
                  <a:pt x="2060" y="1397"/>
                </a:lnTo>
                <a:close/>
                <a:moveTo>
                  <a:pt x="11029" y="3457"/>
                </a:moveTo>
                <a:lnTo>
                  <a:pt x="11029" y="8262"/>
                </a:lnTo>
                <a:lnTo>
                  <a:pt x="5516" y="8262"/>
                </a:lnTo>
                <a:lnTo>
                  <a:pt x="5516" y="3457"/>
                </a:lnTo>
                <a:close/>
                <a:moveTo>
                  <a:pt x="1373" y="687"/>
                </a:moveTo>
                <a:lnTo>
                  <a:pt x="1373" y="11030"/>
                </a:lnTo>
                <a:lnTo>
                  <a:pt x="687" y="11030"/>
                </a:lnTo>
                <a:lnTo>
                  <a:pt x="687" y="687"/>
                </a:lnTo>
                <a:close/>
                <a:moveTo>
                  <a:pt x="0" y="1"/>
                </a:moveTo>
                <a:lnTo>
                  <a:pt x="0" y="11716"/>
                </a:lnTo>
                <a:lnTo>
                  <a:pt x="2060" y="11716"/>
                </a:lnTo>
                <a:lnTo>
                  <a:pt x="2060" y="6889"/>
                </a:lnTo>
                <a:lnTo>
                  <a:pt x="4829" y="6889"/>
                </a:lnTo>
                <a:lnTo>
                  <a:pt x="4829" y="8949"/>
                </a:lnTo>
                <a:lnTo>
                  <a:pt x="11716" y="8949"/>
                </a:lnTo>
                <a:lnTo>
                  <a:pt x="11716" y="2770"/>
                </a:lnTo>
                <a:lnTo>
                  <a:pt x="8262" y="2770"/>
                </a:lnTo>
                <a:lnTo>
                  <a:pt x="8262" y="711"/>
                </a:lnTo>
                <a:lnTo>
                  <a:pt x="2060" y="711"/>
                </a:lnTo>
                <a:lnTo>
                  <a:pt x="20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0" name="Google Shape;1720;p63"/>
          <p:cNvGrpSpPr/>
          <p:nvPr/>
        </p:nvGrpSpPr>
        <p:grpSpPr>
          <a:xfrm>
            <a:off x="6296640" y="2653273"/>
            <a:ext cx="329776" cy="329804"/>
            <a:chOff x="6296640" y="2653273"/>
            <a:chExt cx="329776" cy="329804"/>
          </a:xfrm>
        </p:grpSpPr>
        <p:sp>
          <p:nvSpPr>
            <p:cNvPr id="1721" name="Google Shape;1721;p63"/>
            <p:cNvSpPr/>
            <p:nvPr/>
          </p:nvSpPr>
          <p:spPr>
            <a:xfrm>
              <a:off x="6296640" y="2693215"/>
              <a:ext cx="289863" cy="289863"/>
            </a:xfrm>
            <a:custGeom>
              <a:avLst/>
              <a:gdLst/>
              <a:ahLst/>
              <a:cxnLst/>
              <a:rect l="l" t="t" r="r" b="b"/>
              <a:pathLst>
                <a:path w="10298" h="10298" extrusionOk="0">
                  <a:moveTo>
                    <a:pt x="4805" y="700"/>
                  </a:moveTo>
                  <a:lnTo>
                    <a:pt x="4805" y="5492"/>
                  </a:lnTo>
                  <a:lnTo>
                    <a:pt x="9598" y="5492"/>
                  </a:lnTo>
                  <a:cubicBezTo>
                    <a:pt x="9422" y="7791"/>
                    <a:pt x="7495" y="9611"/>
                    <a:pt x="5150" y="9611"/>
                  </a:cubicBezTo>
                  <a:cubicBezTo>
                    <a:pt x="2689" y="9611"/>
                    <a:pt x="687" y="7608"/>
                    <a:pt x="687" y="5148"/>
                  </a:cubicBezTo>
                  <a:cubicBezTo>
                    <a:pt x="687" y="2803"/>
                    <a:pt x="2504" y="876"/>
                    <a:pt x="4805" y="700"/>
                  </a:cubicBezTo>
                  <a:close/>
                  <a:moveTo>
                    <a:pt x="5150" y="1"/>
                  </a:moveTo>
                  <a:cubicBezTo>
                    <a:pt x="3775" y="1"/>
                    <a:pt x="2481" y="535"/>
                    <a:pt x="1509" y="1507"/>
                  </a:cubicBezTo>
                  <a:cubicBezTo>
                    <a:pt x="537" y="2481"/>
                    <a:pt x="0" y="3773"/>
                    <a:pt x="0" y="5148"/>
                  </a:cubicBezTo>
                  <a:cubicBezTo>
                    <a:pt x="0" y="6523"/>
                    <a:pt x="537" y="7817"/>
                    <a:pt x="1509" y="8789"/>
                  </a:cubicBezTo>
                  <a:cubicBezTo>
                    <a:pt x="2481" y="9761"/>
                    <a:pt x="3775" y="10298"/>
                    <a:pt x="5150" y="10298"/>
                  </a:cubicBezTo>
                  <a:cubicBezTo>
                    <a:pt x="6524" y="10298"/>
                    <a:pt x="7817" y="9761"/>
                    <a:pt x="8791" y="8789"/>
                  </a:cubicBezTo>
                  <a:cubicBezTo>
                    <a:pt x="9763" y="7817"/>
                    <a:pt x="10297" y="6523"/>
                    <a:pt x="10297" y="5148"/>
                  </a:cubicBezTo>
                  <a:lnTo>
                    <a:pt x="10297" y="4806"/>
                  </a:lnTo>
                  <a:lnTo>
                    <a:pt x="5492" y="4806"/>
                  </a:lnTo>
                  <a:lnTo>
                    <a:pt x="54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3"/>
            <p:cNvSpPr/>
            <p:nvPr/>
          </p:nvSpPr>
          <p:spPr>
            <a:xfrm>
              <a:off x="6471830" y="2653273"/>
              <a:ext cx="154586" cy="154614"/>
            </a:xfrm>
            <a:custGeom>
              <a:avLst/>
              <a:gdLst/>
              <a:ahLst/>
              <a:cxnLst/>
              <a:rect l="l" t="t" r="r" b="b"/>
              <a:pathLst>
                <a:path w="5492" h="5493" extrusionOk="0">
                  <a:moveTo>
                    <a:pt x="687" y="700"/>
                  </a:moveTo>
                  <a:cubicBezTo>
                    <a:pt x="2874" y="867"/>
                    <a:pt x="4626" y="2619"/>
                    <a:pt x="4793" y="4806"/>
                  </a:cubicBezTo>
                  <a:lnTo>
                    <a:pt x="687" y="4806"/>
                  </a:lnTo>
                  <a:lnTo>
                    <a:pt x="687" y="700"/>
                  </a:lnTo>
                  <a:close/>
                  <a:moveTo>
                    <a:pt x="0" y="1"/>
                  </a:moveTo>
                  <a:lnTo>
                    <a:pt x="0" y="5493"/>
                  </a:lnTo>
                  <a:lnTo>
                    <a:pt x="5492" y="5493"/>
                  </a:lnTo>
                  <a:lnTo>
                    <a:pt x="5492" y="5148"/>
                  </a:lnTo>
                  <a:cubicBezTo>
                    <a:pt x="5492" y="3774"/>
                    <a:pt x="4957" y="2481"/>
                    <a:pt x="3985" y="1507"/>
                  </a:cubicBezTo>
                  <a:cubicBezTo>
                    <a:pt x="3011" y="535"/>
                    <a:pt x="1719"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3" name="Google Shape;1723;p63"/>
          <p:cNvSpPr/>
          <p:nvPr/>
        </p:nvSpPr>
        <p:spPr>
          <a:xfrm>
            <a:off x="6296640" y="2264472"/>
            <a:ext cx="329776" cy="231879"/>
          </a:xfrm>
          <a:custGeom>
            <a:avLst/>
            <a:gdLst/>
            <a:ahLst/>
            <a:cxnLst/>
            <a:rect l="l" t="t" r="r" b="b"/>
            <a:pathLst>
              <a:path w="11716" h="8238" extrusionOk="0">
                <a:moveTo>
                  <a:pt x="7231" y="687"/>
                </a:moveTo>
                <a:cubicBezTo>
                  <a:pt x="8556" y="687"/>
                  <a:pt x="9635" y="1765"/>
                  <a:pt x="9635" y="3090"/>
                </a:cubicBezTo>
                <a:cubicBezTo>
                  <a:pt x="9635" y="3482"/>
                  <a:pt x="9550" y="3718"/>
                  <a:pt x="9459" y="4033"/>
                </a:cubicBezTo>
                <a:cubicBezTo>
                  <a:pt x="9715" y="4165"/>
                  <a:pt x="9757" y="4190"/>
                  <a:pt x="9843" y="4220"/>
                </a:cubicBezTo>
                <a:cubicBezTo>
                  <a:pt x="10553" y="4463"/>
                  <a:pt x="11029" y="5111"/>
                  <a:pt x="11029" y="5834"/>
                </a:cubicBezTo>
                <a:cubicBezTo>
                  <a:pt x="11029" y="6783"/>
                  <a:pt x="10250" y="7551"/>
                  <a:pt x="9290" y="7551"/>
                </a:cubicBezTo>
                <a:lnTo>
                  <a:pt x="2404" y="7551"/>
                </a:lnTo>
                <a:cubicBezTo>
                  <a:pt x="1465" y="7551"/>
                  <a:pt x="687" y="6792"/>
                  <a:pt x="687" y="5836"/>
                </a:cubicBezTo>
                <a:cubicBezTo>
                  <a:pt x="687" y="5120"/>
                  <a:pt x="1157" y="4474"/>
                  <a:pt x="1856" y="4225"/>
                </a:cubicBezTo>
                <a:lnTo>
                  <a:pt x="2100" y="4139"/>
                </a:lnTo>
                <a:lnTo>
                  <a:pt x="2085" y="3881"/>
                </a:lnTo>
                <a:cubicBezTo>
                  <a:pt x="2047" y="3275"/>
                  <a:pt x="2325" y="2708"/>
                  <a:pt x="2825" y="2362"/>
                </a:cubicBezTo>
                <a:cubicBezTo>
                  <a:pt x="3121" y="2159"/>
                  <a:pt x="3453" y="2061"/>
                  <a:pt x="3793" y="2061"/>
                </a:cubicBezTo>
                <a:cubicBezTo>
                  <a:pt x="4063" y="2061"/>
                  <a:pt x="4337" y="2123"/>
                  <a:pt x="4600" y="2243"/>
                </a:cubicBezTo>
                <a:lnTo>
                  <a:pt x="4910" y="2382"/>
                </a:lnTo>
                <a:lnTo>
                  <a:pt x="5053" y="2074"/>
                </a:lnTo>
                <a:cubicBezTo>
                  <a:pt x="5446" y="1232"/>
                  <a:pt x="6301" y="687"/>
                  <a:pt x="7231" y="687"/>
                </a:cubicBezTo>
                <a:close/>
                <a:moveTo>
                  <a:pt x="7231" y="0"/>
                </a:moveTo>
                <a:cubicBezTo>
                  <a:pt x="6122" y="0"/>
                  <a:pt x="5129" y="590"/>
                  <a:pt x="4582" y="1500"/>
                </a:cubicBezTo>
                <a:cubicBezTo>
                  <a:pt x="4319" y="1414"/>
                  <a:pt x="4054" y="1372"/>
                  <a:pt x="3792" y="1372"/>
                </a:cubicBezTo>
                <a:cubicBezTo>
                  <a:pt x="3312" y="1372"/>
                  <a:pt x="2846" y="1515"/>
                  <a:pt x="2437" y="1796"/>
                </a:cubicBezTo>
                <a:cubicBezTo>
                  <a:pt x="1805" y="2232"/>
                  <a:pt x="1428" y="2920"/>
                  <a:pt x="1397" y="3674"/>
                </a:cubicBezTo>
                <a:cubicBezTo>
                  <a:pt x="553" y="4071"/>
                  <a:pt x="0" y="4912"/>
                  <a:pt x="0" y="5836"/>
                </a:cubicBezTo>
                <a:cubicBezTo>
                  <a:pt x="0" y="5994"/>
                  <a:pt x="17" y="6151"/>
                  <a:pt x="46" y="6305"/>
                </a:cubicBezTo>
                <a:cubicBezTo>
                  <a:pt x="269" y="7425"/>
                  <a:pt x="1260" y="8238"/>
                  <a:pt x="2404" y="8238"/>
                </a:cubicBezTo>
                <a:lnTo>
                  <a:pt x="9290" y="8238"/>
                </a:lnTo>
                <a:cubicBezTo>
                  <a:pt x="10629" y="8238"/>
                  <a:pt x="11716" y="7160"/>
                  <a:pt x="11716" y="5836"/>
                </a:cubicBezTo>
                <a:cubicBezTo>
                  <a:pt x="11716" y="4890"/>
                  <a:pt x="11143" y="4037"/>
                  <a:pt x="10270" y="3650"/>
                </a:cubicBezTo>
                <a:cubicBezTo>
                  <a:pt x="10619" y="1745"/>
                  <a:pt x="9151" y="0"/>
                  <a:pt x="7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4" name="Google Shape;1724;p63"/>
          <p:cNvGrpSpPr/>
          <p:nvPr/>
        </p:nvGrpSpPr>
        <p:grpSpPr>
          <a:xfrm>
            <a:off x="6316625" y="1777802"/>
            <a:ext cx="289863" cy="329804"/>
            <a:chOff x="6316625" y="1777802"/>
            <a:chExt cx="289863" cy="329804"/>
          </a:xfrm>
        </p:grpSpPr>
        <p:sp>
          <p:nvSpPr>
            <p:cNvPr id="1725" name="Google Shape;1725;p63"/>
            <p:cNvSpPr/>
            <p:nvPr/>
          </p:nvSpPr>
          <p:spPr>
            <a:xfrm>
              <a:off x="6374581" y="1777802"/>
              <a:ext cx="173952" cy="173923"/>
            </a:xfrm>
            <a:custGeom>
              <a:avLst/>
              <a:gdLst/>
              <a:ahLst/>
              <a:cxnLst/>
              <a:rect l="l" t="t" r="r" b="b"/>
              <a:pathLst>
                <a:path w="6180" h="6179" extrusionOk="0">
                  <a:moveTo>
                    <a:pt x="3089" y="687"/>
                  </a:moveTo>
                  <a:cubicBezTo>
                    <a:pt x="4414" y="687"/>
                    <a:pt x="5493" y="1763"/>
                    <a:pt x="5493" y="3089"/>
                  </a:cubicBezTo>
                  <a:cubicBezTo>
                    <a:pt x="5493" y="4414"/>
                    <a:pt x="4414" y="5492"/>
                    <a:pt x="3089" y="5492"/>
                  </a:cubicBezTo>
                  <a:cubicBezTo>
                    <a:pt x="1766" y="5492"/>
                    <a:pt x="687" y="4414"/>
                    <a:pt x="687" y="3089"/>
                  </a:cubicBezTo>
                  <a:cubicBezTo>
                    <a:pt x="687" y="1763"/>
                    <a:pt x="1766" y="687"/>
                    <a:pt x="3089" y="687"/>
                  </a:cubicBezTo>
                  <a:close/>
                  <a:moveTo>
                    <a:pt x="3089" y="0"/>
                  </a:moveTo>
                  <a:cubicBezTo>
                    <a:pt x="1387" y="0"/>
                    <a:pt x="1" y="1386"/>
                    <a:pt x="1" y="3089"/>
                  </a:cubicBezTo>
                  <a:cubicBezTo>
                    <a:pt x="1" y="4793"/>
                    <a:pt x="1387" y="6179"/>
                    <a:pt x="3089" y="6179"/>
                  </a:cubicBezTo>
                  <a:cubicBezTo>
                    <a:pt x="4793" y="6179"/>
                    <a:pt x="6179" y="4793"/>
                    <a:pt x="6179" y="3089"/>
                  </a:cubicBezTo>
                  <a:cubicBezTo>
                    <a:pt x="6179" y="1386"/>
                    <a:pt x="4793" y="0"/>
                    <a:pt x="30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3"/>
            <p:cNvSpPr/>
            <p:nvPr/>
          </p:nvSpPr>
          <p:spPr>
            <a:xfrm>
              <a:off x="6316625" y="1971654"/>
              <a:ext cx="289863" cy="135952"/>
            </a:xfrm>
            <a:custGeom>
              <a:avLst/>
              <a:gdLst/>
              <a:ahLst/>
              <a:cxnLst/>
              <a:rect l="l" t="t" r="r" b="b"/>
              <a:pathLst>
                <a:path w="10298" h="4830" extrusionOk="0">
                  <a:moveTo>
                    <a:pt x="6105" y="687"/>
                  </a:moveTo>
                  <a:cubicBezTo>
                    <a:pt x="7508" y="687"/>
                    <a:pt x="8809" y="1366"/>
                    <a:pt x="9611" y="2510"/>
                  </a:cubicBezTo>
                  <a:lnTo>
                    <a:pt x="9611" y="4143"/>
                  </a:lnTo>
                  <a:lnTo>
                    <a:pt x="687" y="4143"/>
                  </a:lnTo>
                  <a:lnTo>
                    <a:pt x="687" y="2510"/>
                  </a:lnTo>
                  <a:cubicBezTo>
                    <a:pt x="1489" y="1366"/>
                    <a:pt x="2790" y="687"/>
                    <a:pt x="4192" y="687"/>
                  </a:cubicBezTo>
                  <a:close/>
                  <a:moveTo>
                    <a:pt x="4191" y="0"/>
                  </a:moveTo>
                  <a:cubicBezTo>
                    <a:pt x="2607" y="0"/>
                    <a:pt x="1046" y="730"/>
                    <a:pt x="0" y="2299"/>
                  </a:cubicBezTo>
                  <a:lnTo>
                    <a:pt x="0" y="4829"/>
                  </a:lnTo>
                  <a:lnTo>
                    <a:pt x="10297" y="4829"/>
                  </a:lnTo>
                  <a:lnTo>
                    <a:pt x="10297" y="2299"/>
                  </a:lnTo>
                  <a:cubicBezTo>
                    <a:pt x="9254" y="734"/>
                    <a:pt x="7691" y="0"/>
                    <a:pt x="6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 name="Google Shape;1727;p63"/>
          <p:cNvGrpSpPr/>
          <p:nvPr/>
        </p:nvGrpSpPr>
        <p:grpSpPr>
          <a:xfrm>
            <a:off x="6296640" y="1340024"/>
            <a:ext cx="329776" cy="329804"/>
            <a:chOff x="6296640" y="1340024"/>
            <a:chExt cx="329776" cy="329804"/>
          </a:xfrm>
        </p:grpSpPr>
        <p:sp>
          <p:nvSpPr>
            <p:cNvPr id="1728" name="Google Shape;1728;p63"/>
            <p:cNvSpPr/>
            <p:nvPr/>
          </p:nvSpPr>
          <p:spPr>
            <a:xfrm>
              <a:off x="6296640" y="1340024"/>
              <a:ext cx="329776" cy="329804"/>
            </a:xfrm>
            <a:custGeom>
              <a:avLst/>
              <a:gdLst/>
              <a:ahLst/>
              <a:cxnLst/>
              <a:rect l="l" t="t" r="r" b="b"/>
              <a:pathLst>
                <a:path w="11716" h="11717" extrusionOk="0">
                  <a:moveTo>
                    <a:pt x="5858" y="687"/>
                  </a:moveTo>
                  <a:cubicBezTo>
                    <a:pt x="8710" y="687"/>
                    <a:pt x="11029" y="3007"/>
                    <a:pt x="11029" y="5859"/>
                  </a:cubicBezTo>
                  <a:cubicBezTo>
                    <a:pt x="11029" y="8711"/>
                    <a:pt x="8710" y="11030"/>
                    <a:pt x="5858" y="11030"/>
                  </a:cubicBezTo>
                  <a:cubicBezTo>
                    <a:pt x="3006" y="11030"/>
                    <a:pt x="687" y="8711"/>
                    <a:pt x="687" y="5859"/>
                  </a:cubicBezTo>
                  <a:cubicBezTo>
                    <a:pt x="687" y="3007"/>
                    <a:pt x="3006" y="687"/>
                    <a:pt x="5858" y="687"/>
                  </a:cubicBezTo>
                  <a:close/>
                  <a:moveTo>
                    <a:pt x="5858" y="1"/>
                  </a:moveTo>
                  <a:cubicBezTo>
                    <a:pt x="2633" y="1"/>
                    <a:pt x="0" y="2633"/>
                    <a:pt x="0" y="5859"/>
                  </a:cubicBezTo>
                  <a:cubicBezTo>
                    <a:pt x="0" y="9084"/>
                    <a:pt x="2633" y="11717"/>
                    <a:pt x="5858" y="11717"/>
                  </a:cubicBezTo>
                  <a:cubicBezTo>
                    <a:pt x="9084" y="11717"/>
                    <a:pt x="11716" y="9084"/>
                    <a:pt x="11716" y="5859"/>
                  </a:cubicBezTo>
                  <a:cubicBezTo>
                    <a:pt x="11716" y="2633"/>
                    <a:pt x="9084" y="1"/>
                    <a:pt x="5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3"/>
            <p:cNvSpPr/>
            <p:nvPr/>
          </p:nvSpPr>
          <p:spPr>
            <a:xfrm>
              <a:off x="6393918" y="1437301"/>
              <a:ext cx="135277" cy="135305"/>
            </a:xfrm>
            <a:custGeom>
              <a:avLst/>
              <a:gdLst/>
              <a:ahLst/>
              <a:cxnLst/>
              <a:rect l="l" t="t" r="r" b="b"/>
              <a:pathLst>
                <a:path w="4806" h="4807" extrusionOk="0">
                  <a:moveTo>
                    <a:pt x="2402" y="687"/>
                  </a:moveTo>
                  <a:cubicBezTo>
                    <a:pt x="3348" y="687"/>
                    <a:pt x="4119" y="1456"/>
                    <a:pt x="4119" y="2403"/>
                  </a:cubicBezTo>
                  <a:cubicBezTo>
                    <a:pt x="4119" y="3349"/>
                    <a:pt x="3348" y="4120"/>
                    <a:pt x="2402" y="4120"/>
                  </a:cubicBezTo>
                  <a:cubicBezTo>
                    <a:pt x="1456" y="4120"/>
                    <a:pt x="687" y="3349"/>
                    <a:pt x="687" y="2403"/>
                  </a:cubicBezTo>
                  <a:cubicBezTo>
                    <a:pt x="687" y="1456"/>
                    <a:pt x="1456" y="687"/>
                    <a:pt x="2402" y="687"/>
                  </a:cubicBezTo>
                  <a:close/>
                  <a:moveTo>
                    <a:pt x="2402" y="1"/>
                  </a:moveTo>
                  <a:cubicBezTo>
                    <a:pt x="1079" y="1"/>
                    <a:pt x="0" y="1077"/>
                    <a:pt x="0" y="2403"/>
                  </a:cubicBezTo>
                  <a:cubicBezTo>
                    <a:pt x="0" y="3728"/>
                    <a:pt x="1079" y="4806"/>
                    <a:pt x="2402" y="4806"/>
                  </a:cubicBezTo>
                  <a:cubicBezTo>
                    <a:pt x="3727" y="4806"/>
                    <a:pt x="4806" y="3728"/>
                    <a:pt x="4806" y="2403"/>
                  </a:cubicBezTo>
                  <a:cubicBezTo>
                    <a:pt x="4806" y="1077"/>
                    <a:pt x="3727" y="1"/>
                    <a:pt x="2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3"/>
            <p:cNvSpPr/>
            <p:nvPr/>
          </p:nvSpPr>
          <p:spPr>
            <a:xfrm>
              <a:off x="6432564" y="1475948"/>
              <a:ext cx="57984" cy="58012"/>
            </a:xfrm>
            <a:custGeom>
              <a:avLst/>
              <a:gdLst/>
              <a:ahLst/>
              <a:cxnLst/>
              <a:rect l="l" t="t" r="r" b="b"/>
              <a:pathLst>
                <a:path w="2060" h="2061" extrusionOk="0">
                  <a:moveTo>
                    <a:pt x="1029" y="687"/>
                  </a:moveTo>
                  <a:cubicBezTo>
                    <a:pt x="1219" y="687"/>
                    <a:pt x="1373" y="841"/>
                    <a:pt x="1373" y="1030"/>
                  </a:cubicBezTo>
                  <a:cubicBezTo>
                    <a:pt x="1373" y="1218"/>
                    <a:pt x="1219" y="1374"/>
                    <a:pt x="1029" y="1374"/>
                  </a:cubicBezTo>
                  <a:cubicBezTo>
                    <a:pt x="840" y="1374"/>
                    <a:pt x="687" y="1218"/>
                    <a:pt x="687" y="1030"/>
                  </a:cubicBezTo>
                  <a:cubicBezTo>
                    <a:pt x="687" y="841"/>
                    <a:pt x="840" y="687"/>
                    <a:pt x="1029" y="687"/>
                  </a:cubicBezTo>
                  <a:close/>
                  <a:moveTo>
                    <a:pt x="1029" y="1"/>
                  </a:moveTo>
                  <a:cubicBezTo>
                    <a:pt x="462" y="1"/>
                    <a:pt x="0" y="462"/>
                    <a:pt x="0" y="1030"/>
                  </a:cubicBezTo>
                  <a:cubicBezTo>
                    <a:pt x="0" y="1597"/>
                    <a:pt x="462" y="2060"/>
                    <a:pt x="1029" y="2060"/>
                  </a:cubicBezTo>
                  <a:cubicBezTo>
                    <a:pt x="1597" y="2060"/>
                    <a:pt x="2060" y="1597"/>
                    <a:pt x="2060" y="1030"/>
                  </a:cubicBezTo>
                  <a:cubicBezTo>
                    <a:pt x="2060" y="462"/>
                    <a:pt x="1598" y="1"/>
                    <a:pt x="10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 name="Google Shape;1731;p63"/>
          <p:cNvGrpSpPr/>
          <p:nvPr/>
        </p:nvGrpSpPr>
        <p:grpSpPr>
          <a:xfrm>
            <a:off x="5539754" y="3966495"/>
            <a:ext cx="329635" cy="329776"/>
            <a:chOff x="5539754" y="3966495"/>
            <a:chExt cx="329635" cy="329776"/>
          </a:xfrm>
        </p:grpSpPr>
        <p:sp>
          <p:nvSpPr>
            <p:cNvPr id="1732" name="Google Shape;1732;p63"/>
            <p:cNvSpPr/>
            <p:nvPr/>
          </p:nvSpPr>
          <p:spPr>
            <a:xfrm>
              <a:off x="5539754" y="4160431"/>
              <a:ext cx="329635" cy="135840"/>
            </a:xfrm>
            <a:custGeom>
              <a:avLst/>
              <a:gdLst/>
              <a:ahLst/>
              <a:cxnLst/>
              <a:rect l="l" t="t" r="r" b="b"/>
              <a:pathLst>
                <a:path w="11711" h="4826" extrusionOk="0">
                  <a:moveTo>
                    <a:pt x="11025" y="687"/>
                  </a:moveTo>
                  <a:lnTo>
                    <a:pt x="11026" y="4139"/>
                  </a:lnTo>
                  <a:lnTo>
                    <a:pt x="687" y="4139"/>
                  </a:lnTo>
                  <a:lnTo>
                    <a:pt x="687" y="687"/>
                  </a:lnTo>
                  <a:lnTo>
                    <a:pt x="1372" y="687"/>
                  </a:lnTo>
                  <a:lnTo>
                    <a:pt x="1372" y="3455"/>
                  </a:lnTo>
                  <a:lnTo>
                    <a:pt x="10340" y="3455"/>
                  </a:lnTo>
                  <a:lnTo>
                    <a:pt x="10340" y="687"/>
                  </a:lnTo>
                  <a:close/>
                  <a:moveTo>
                    <a:pt x="1" y="0"/>
                  </a:moveTo>
                  <a:lnTo>
                    <a:pt x="1" y="4826"/>
                  </a:lnTo>
                  <a:lnTo>
                    <a:pt x="11711" y="4826"/>
                  </a:lnTo>
                  <a:lnTo>
                    <a:pt x="11711" y="0"/>
                  </a:lnTo>
                  <a:lnTo>
                    <a:pt x="9653" y="0"/>
                  </a:lnTo>
                  <a:lnTo>
                    <a:pt x="9653" y="2768"/>
                  </a:lnTo>
                  <a:lnTo>
                    <a:pt x="2058" y="2768"/>
                  </a:lnTo>
                  <a:lnTo>
                    <a:pt x="20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3"/>
            <p:cNvSpPr/>
            <p:nvPr/>
          </p:nvSpPr>
          <p:spPr>
            <a:xfrm>
              <a:off x="5628644" y="3966495"/>
              <a:ext cx="151884" cy="249978"/>
            </a:xfrm>
            <a:custGeom>
              <a:avLst/>
              <a:gdLst/>
              <a:ahLst/>
              <a:cxnLst/>
              <a:rect l="l" t="t" r="r" b="b"/>
              <a:pathLst>
                <a:path w="5396" h="8881" extrusionOk="0">
                  <a:moveTo>
                    <a:pt x="2699" y="1245"/>
                  </a:moveTo>
                  <a:lnTo>
                    <a:pt x="4118" y="3390"/>
                  </a:lnTo>
                  <a:lnTo>
                    <a:pt x="3041" y="3390"/>
                  </a:lnTo>
                  <a:lnTo>
                    <a:pt x="3041" y="8194"/>
                  </a:lnTo>
                  <a:lnTo>
                    <a:pt x="2355" y="8194"/>
                  </a:lnTo>
                  <a:lnTo>
                    <a:pt x="2355" y="3390"/>
                  </a:lnTo>
                  <a:lnTo>
                    <a:pt x="1278" y="3390"/>
                  </a:lnTo>
                  <a:lnTo>
                    <a:pt x="2699" y="1245"/>
                  </a:lnTo>
                  <a:close/>
                  <a:moveTo>
                    <a:pt x="2699" y="0"/>
                  </a:moveTo>
                  <a:lnTo>
                    <a:pt x="1" y="4077"/>
                  </a:lnTo>
                  <a:lnTo>
                    <a:pt x="1668" y="4077"/>
                  </a:lnTo>
                  <a:lnTo>
                    <a:pt x="1668" y="8880"/>
                  </a:lnTo>
                  <a:lnTo>
                    <a:pt x="3728" y="8880"/>
                  </a:lnTo>
                  <a:lnTo>
                    <a:pt x="3728" y="4077"/>
                  </a:lnTo>
                  <a:lnTo>
                    <a:pt x="5395" y="4077"/>
                  </a:lnTo>
                  <a:lnTo>
                    <a:pt x="26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4" name="Google Shape;1734;p63"/>
          <p:cNvSpPr/>
          <p:nvPr/>
        </p:nvSpPr>
        <p:spPr>
          <a:xfrm>
            <a:off x="5539698" y="3556386"/>
            <a:ext cx="329804" cy="274551"/>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5" name="Google Shape;1735;p63"/>
          <p:cNvGrpSpPr/>
          <p:nvPr/>
        </p:nvGrpSpPr>
        <p:grpSpPr>
          <a:xfrm>
            <a:off x="5539698" y="3130317"/>
            <a:ext cx="329804" cy="251216"/>
            <a:chOff x="5539698" y="3130317"/>
            <a:chExt cx="329804" cy="251216"/>
          </a:xfrm>
        </p:grpSpPr>
        <p:sp>
          <p:nvSpPr>
            <p:cNvPr id="1736" name="Google Shape;1736;p63"/>
            <p:cNvSpPr/>
            <p:nvPr/>
          </p:nvSpPr>
          <p:spPr>
            <a:xfrm>
              <a:off x="5539698" y="3130317"/>
              <a:ext cx="58012" cy="57984"/>
            </a:xfrm>
            <a:custGeom>
              <a:avLst/>
              <a:gdLst/>
              <a:ahLst/>
              <a:cxnLst/>
              <a:rect l="l" t="t" r="r" b="b"/>
              <a:pathLst>
                <a:path w="2061" h="2060" extrusionOk="0">
                  <a:moveTo>
                    <a:pt x="1374" y="687"/>
                  </a:moveTo>
                  <a:lnTo>
                    <a:pt x="1374" y="1373"/>
                  </a:lnTo>
                  <a:lnTo>
                    <a:pt x="687" y="1373"/>
                  </a:lnTo>
                  <a:lnTo>
                    <a:pt x="687" y="687"/>
                  </a:lnTo>
                  <a:close/>
                  <a:moveTo>
                    <a:pt x="1" y="0"/>
                  </a:moveTo>
                  <a:lnTo>
                    <a:pt x="1" y="2060"/>
                  </a:lnTo>
                  <a:lnTo>
                    <a:pt x="2060" y="2060"/>
                  </a:lnTo>
                  <a:lnTo>
                    <a:pt x="20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3"/>
            <p:cNvSpPr/>
            <p:nvPr/>
          </p:nvSpPr>
          <p:spPr>
            <a:xfrm>
              <a:off x="5617610" y="3130317"/>
              <a:ext cx="251892" cy="57984"/>
            </a:xfrm>
            <a:custGeom>
              <a:avLst/>
              <a:gdLst/>
              <a:ahLst/>
              <a:cxnLst/>
              <a:rect l="l" t="t" r="r" b="b"/>
              <a:pathLst>
                <a:path w="8949" h="2060" extrusionOk="0">
                  <a:moveTo>
                    <a:pt x="8262" y="687"/>
                  </a:moveTo>
                  <a:lnTo>
                    <a:pt x="8262" y="1373"/>
                  </a:lnTo>
                  <a:lnTo>
                    <a:pt x="687" y="1373"/>
                  </a:lnTo>
                  <a:lnTo>
                    <a:pt x="687" y="687"/>
                  </a:lnTo>
                  <a:close/>
                  <a:moveTo>
                    <a:pt x="1" y="0"/>
                  </a:moveTo>
                  <a:lnTo>
                    <a:pt x="1" y="2060"/>
                  </a:lnTo>
                  <a:lnTo>
                    <a:pt x="8949" y="2060"/>
                  </a:lnTo>
                  <a:lnTo>
                    <a:pt x="89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3"/>
            <p:cNvSpPr/>
            <p:nvPr/>
          </p:nvSpPr>
          <p:spPr>
            <a:xfrm>
              <a:off x="5539698" y="3226919"/>
              <a:ext cx="58012" cy="58012"/>
            </a:xfrm>
            <a:custGeom>
              <a:avLst/>
              <a:gdLst/>
              <a:ahLst/>
              <a:cxnLst/>
              <a:rect l="l" t="t" r="r" b="b"/>
              <a:pathLst>
                <a:path w="2061" h="2061" extrusionOk="0">
                  <a:moveTo>
                    <a:pt x="1374" y="687"/>
                  </a:moveTo>
                  <a:lnTo>
                    <a:pt x="1374" y="1374"/>
                  </a:lnTo>
                  <a:lnTo>
                    <a:pt x="687" y="1374"/>
                  </a:lnTo>
                  <a:lnTo>
                    <a:pt x="687" y="687"/>
                  </a:lnTo>
                  <a:close/>
                  <a:moveTo>
                    <a:pt x="1" y="1"/>
                  </a:moveTo>
                  <a:lnTo>
                    <a:pt x="1" y="2060"/>
                  </a:lnTo>
                  <a:lnTo>
                    <a:pt x="2060" y="2060"/>
                  </a:lnTo>
                  <a:lnTo>
                    <a:pt x="20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3"/>
            <p:cNvSpPr/>
            <p:nvPr/>
          </p:nvSpPr>
          <p:spPr>
            <a:xfrm>
              <a:off x="5617610" y="3226919"/>
              <a:ext cx="251892" cy="58012"/>
            </a:xfrm>
            <a:custGeom>
              <a:avLst/>
              <a:gdLst/>
              <a:ahLst/>
              <a:cxnLst/>
              <a:rect l="l" t="t" r="r" b="b"/>
              <a:pathLst>
                <a:path w="8949" h="2061" extrusionOk="0">
                  <a:moveTo>
                    <a:pt x="8262" y="687"/>
                  </a:moveTo>
                  <a:lnTo>
                    <a:pt x="8262" y="1374"/>
                  </a:lnTo>
                  <a:lnTo>
                    <a:pt x="687" y="1374"/>
                  </a:lnTo>
                  <a:lnTo>
                    <a:pt x="687" y="687"/>
                  </a:lnTo>
                  <a:close/>
                  <a:moveTo>
                    <a:pt x="1" y="1"/>
                  </a:moveTo>
                  <a:lnTo>
                    <a:pt x="1" y="2060"/>
                  </a:lnTo>
                  <a:lnTo>
                    <a:pt x="8949" y="2060"/>
                  </a:lnTo>
                  <a:lnTo>
                    <a:pt x="89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3"/>
            <p:cNvSpPr/>
            <p:nvPr/>
          </p:nvSpPr>
          <p:spPr>
            <a:xfrm>
              <a:off x="5539698" y="3323550"/>
              <a:ext cx="58012" cy="57984"/>
            </a:xfrm>
            <a:custGeom>
              <a:avLst/>
              <a:gdLst/>
              <a:ahLst/>
              <a:cxnLst/>
              <a:rect l="l" t="t" r="r" b="b"/>
              <a:pathLst>
                <a:path w="2061" h="2060" extrusionOk="0">
                  <a:moveTo>
                    <a:pt x="1374" y="687"/>
                  </a:moveTo>
                  <a:lnTo>
                    <a:pt x="1374" y="1373"/>
                  </a:lnTo>
                  <a:lnTo>
                    <a:pt x="687" y="1373"/>
                  </a:lnTo>
                  <a:lnTo>
                    <a:pt x="687" y="687"/>
                  </a:lnTo>
                  <a:close/>
                  <a:moveTo>
                    <a:pt x="1" y="0"/>
                  </a:moveTo>
                  <a:lnTo>
                    <a:pt x="1" y="2059"/>
                  </a:lnTo>
                  <a:lnTo>
                    <a:pt x="2060" y="2059"/>
                  </a:lnTo>
                  <a:lnTo>
                    <a:pt x="20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3"/>
            <p:cNvSpPr/>
            <p:nvPr/>
          </p:nvSpPr>
          <p:spPr>
            <a:xfrm>
              <a:off x="5617610" y="3323550"/>
              <a:ext cx="251892" cy="57984"/>
            </a:xfrm>
            <a:custGeom>
              <a:avLst/>
              <a:gdLst/>
              <a:ahLst/>
              <a:cxnLst/>
              <a:rect l="l" t="t" r="r" b="b"/>
              <a:pathLst>
                <a:path w="8949" h="2060" extrusionOk="0">
                  <a:moveTo>
                    <a:pt x="8262" y="687"/>
                  </a:moveTo>
                  <a:lnTo>
                    <a:pt x="8262" y="1373"/>
                  </a:lnTo>
                  <a:lnTo>
                    <a:pt x="687" y="1373"/>
                  </a:lnTo>
                  <a:lnTo>
                    <a:pt x="687" y="687"/>
                  </a:lnTo>
                  <a:close/>
                  <a:moveTo>
                    <a:pt x="1" y="0"/>
                  </a:moveTo>
                  <a:lnTo>
                    <a:pt x="1" y="2059"/>
                  </a:lnTo>
                  <a:lnTo>
                    <a:pt x="8949" y="2059"/>
                  </a:lnTo>
                  <a:lnTo>
                    <a:pt x="89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 name="Google Shape;1742;p63"/>
          <p:cNvGrpSpPr/>
          <p:nvPr/>
        </p:nvGrpSpPr>
        <p:grpSpPr>
          <a:xfrm>
            <a:off x="5539698" y="2653273"/>
            <a:ext cx="329804" cy="329804"/>
            <a:chOff x="5539698" y="2653273"/>
            <a:chExt cx="329804" cy="329804"/>
          </a:xfrm>
        </p:grpSpPr>
        <p:sp>
          <p:nvSpPr>
            <p:cNvPr id="1743" name="Google Shape;1743;p63"/>
            <p:cNvSpPr/>
            <p:nvPr/>
          </p:nvSpPr>
          <p:spPr>
            <a:xfrm>
              <a:off x="5539698" y="2653273"/>
              <a:ext cx="329804" cy="329804"/>
            </a:xfrm>
            <a:custGeom>
              <a:avLst/>
              <a:gdLst/>
              <a:ahLst/>
              <a:cxnLst/>
              <a:rect l="l" t="t" r="r" b="b"/>
              <a:pathLst>
                <a:path w="11717" h="11717" extrusionOk="0">
                  <a:moveTo>
                    <a:pt x="11030" y="1396"/>
                  </a:moveTo>
                  <a:lnTo>
                    <a:pt x="11030" y="2082"/>
                  </a:lnTo>
                  <a:lnTo>
                    <a:pt x="10320" y="2082"/>
                  </a:lnTo>
                  <a:lnTo>
                    <a:pt x="10320" y="1396"/>
                  </a:lnTo>
                  <a:close/>
                  <a:moveTo>
                    <a:pt x="11030" y="4142"/>
                  </a:moveTo>
                  <a:lnTo>
                    <a:pt x="11030" y="4828"/>
                  </a:lnTo>
                  <a:lnTo>
                    <a:pt x="10320" y="4828"/>
                  </a:lnTo>
                  <a:lnTo>
                    <a:pt x="10320" y="4142"/>
                  </a:lnTo>
                  <a:close/>
                  <a:moveTo>
                    <a:pt x="11030" y="6887"/>
                  </a:moveTo>
                  <a:lnTo>
                    <a:pt x="11030" y="7574"/>
                  </a:lnTo>
                  <a:lnTo>
                    <a:pt x="10320" y="7574"/>
                  </a:lnTo>
                  <a:lnTo>
                    <a:pt x="10320" y="6887"/>
                  </a:lnTo>
                  <a:close/>
                  <a:moveTo>
                    <a:pt x="11030" y="9840"/>
                  </a:moveTo>
                  <a:lnTo>
                    <a:pt x="11030" y="10527"/>
                  </a:lnTo>
                  <a:lnTo>
                    <a:pt x="10320" y="10527"/>
                  </a:lnTo>
                  <a:lnTo>
                    <a:pt x="10320" y="9840"/>
                  </a:lnTo>
                  <a:close/>
                  <a:moveTo>
                    <a:pt x="1374" y="687"/>
                  </a:moveTo>
                  <a:lnTo>
                    <a:pt x="1374" y="11030"/>
                  </a:lnTo>
                  <a:lnTo>
                    <a:pt x="687" y="11030"/>
                  </a:lnTo>
                  <a:lnTo>
                    <a:pt x="687" y="687"/>
                  </a:lnTo>
                  <a:close/>
                  <a:moveTo>
                    <a:pt x="9633" y="687"/>
                  </a:moveTo>
                  <a:lnTo>
                    <a:pt x="9633" y="11030"/>
                  </a:lnTo>
                  <a:lnTo>
                    <a:pt x="2060" y="11030"/>
                  </a:lnTo>
                  <a:lnTo>
                    <a:pt x="2060" y="687"/>
                  </a:lnTo>
                  <a:close/>
                  <a:moveTo>
                    <a:pt x="1" y="1"/>
                  </a:moveTo>
                  <a:lnTo>
                    <a:pt x="1" y="11717"/>
                  </a:lnTo>
                  <a:lnTo>
                    <a:pt x="10320" y="11717"/>
                  </a:lnTo>
                  <a:lnTo>
                    <a:pt x="10320" y="11213"/>
                  </a:lnTo>
                  <a:lnTo>
                    <a:pt x="11717" y="11213"/>
                  </a:lnTo>
                  <a:lnTo>
                    <a:pt x="11717" y="9154"/>
                  </a:lnTo>
                  <a:lnTo>
                    <a:pt x="10320" y="9154"/>
                  </a:lnTo>
                  <a:lnTo>
                    <a:pt x="10320" y="8260"/>
                  </a:lnTo>
                  <a:lnTo>
                    <a:pt x="11717" y="8260"/>
                  </a:lnTo>
                  <a:lnTo>
                    <a:pt x="11717" y="6201"/>
                  </a:lnTo>
                  <a:lnTo>
                    <a:pt x="10320" y="6201"/>
                  </a:lnTo>
                  <a:lnTo>
                    <a:pt x="10320" y="5515"/>
                  </a:lnTo>
                  <a:lnTo>
                    <a:pt x="11717" y="5515"/>
                  </a:lnTo>
                  <a:lnTo>
                    <a:pt x="11717" y="3455"/>
                  </a:lnTo>
                  <a:lnTo>
                    <a:pt x="10320" y="3455"/>
                  </a:lnTo>
                  <a:lnTo>
                    <a:pt x="10320" y="2769"/>
                  </a:lnTo>
                  <a:lnTo>
                    <a:pt x="11717" y="2769"/>
                  </a:lnTo>
                  <a:lnTo>
                    <a:pt x="11717" y="709"/>
                  </a:lnTo>
                  <a:lnTo>
                    <a:pt x="10320" y="709"/>
                  </a:lnTo>
                  <a:lnTo>
                    <a:pt x="103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3"/>
            <p:cNvSpPr/>
            <p:nvPr/>
          </p:nvSpPr>
          <p:spPr>
            <a:xfrm>
              <a:off x="5636947" y="2731186"/>
              <a:ext cx="135277" cy="173923"/>
            </a:xfrm>
            <a:custGeom>
              <a:avLst/>
              <a:gdLst/>
              <a:ahLst/>
              <a:cxnLst/>
              <a:rect l="l" t="t" r="r" b="b"/>
              <a:pathLst>
                <a:path w="4806" h="6179" extrusionOk="0">
                  <a:moveTo>
                    <a:pt x="2404" y="687"/>
                  </a:moveTo>
                  <a:cubicBezTo>
                    <a:pt x="2971" y="687"/>
                    <a:pt x="3433" y="1150"/>
                    <a:pt x="3433" y="1718"/>
                  </a:cubicBezTo>
                  <a:cubicBezTo>
                    <a:pt x="3433" y="2285"/>
                    <a:pt x="2971" y="2747"/>
                    <a:pt x="2404" y="2747"/>
                  </a:cubicBezTo>
                  <a:cubicBezTo>
                    <a:pt x="1835" y="2747"/>
                    <a:pt x="1373" y="2285"/>
                    <a:pt x="1373" y="1718"/>
                  </a:cubicBezTo>
                  <a:cubicBezTo>
                    <a:pt x="1373" y="1150"/>
                    <a:pt x="1835" y="687"/>
                    <a:pt x="2404" y="687"/>
                  </a:cubicBezTo>
                  <a:close/>
                  <a:moveTo>
                    <a:pt x="2422" y="4094"/>
                  </a:moveTo>
                  <a:cubicBezTo>
                    <a:pt x="3120" y="4094"/>
                    <a:pt x="3733" y="4392"/>
                    <a:pt x="4119" y="4914"/>
                  </a:cubicBezTo>
                  <a:lnTo>
                    <a:pt x="4119" y="5492"/>
                  </a:lnTo>
                  <a:lnTo>
                    <a:pt x="687" y="5492"/>
                  </a:lnTo>
                  <a:lnTo>
                    <a:pt x="687" y="4916"/>
                  </a:lnTo>
                  <a:cubicBezTo>
                    <a:pt x="1069" y="4407"/>
                    <a:pt x="1723" y="4094"/>
                    <a:pt x="2422" y="4094"/>
                  </a:cubicBezTo>
                  <a:close/>
                  <a:moveTo>
                    <a:pt x="2404" y="1"/>
                  </a:moveTo>
                  <a:cubicBezTo>
                    <a:pt x="1457" y="1"/>
                    <a:pt x="687" y="771"/>
                    <a:pt x="687" y="1718"/>
                  </a:cubicBezTo>
                  <a:cubicBezTo>
                    <a:pt x="687" y="2587"/>
                    <a:pt x="1337" y="3307"/>
                    <a:pt x="2177" y="3418"/>
                  </a:cubicBezTo>
                  <a:cubicBezTo>
                    <a:pt x="1300" y="3486"/>
                    <a:pt x="520" y="3924"/>
                    <a:pt x="59" y="4616"/>
                  </a:cubicBezTo>
                  <a:lnTo>
                    <a:pt x="0" y="4703"/>
                  </a:lnTo>
                  <a:lnTo>
                    <a:pt x="0" y="6179"/>
                  </a:lnTo>
                  <a:lnTo>
                    <a:pt x="4806" y="6179"/>
                  </a:lnTo>
                  <a:lnTo>
                    <a:pt x="4806" y="4703"/>
                  </a:lnTo>
                  <a:lnTo>
                    <a:pt x="4749" y="4616"/>
                  </a:lnTo>
                  <a:cubicBezTo>
                    <a:pt x="4258" y="3882"/>
                    <a:pt x="3478" y="3477"/>
                    <a:pt x="2640" y="3417"/>
                  </a:cubicBezTo>
                  <a:cubicBezTo>
                    <a:pt x="3475" y="3301"/>
                    <a:pt x="4119" y="2584"/>
                    <a:pt x="4119" y="1718"/>
                  </a:cubicBezTo>
                  <a:cubicBezTo>
                    <a:pt x="4119" y="771"/>
                    <a:pt x="3348"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5" name="Google Shape;1745;p63"/>
          <p:cNvSpPr/>
          <p:nvPr/>
        </p:nvSpPr>
        <p:spPr>
          <a:xfrm>
            <a:off x="5539698" y="2264472"/>
            <a:ext cx="329804" cy="231879"/>
          </a:xfrm>
          <a:custGeom>
            <a:avLst/>
            <a:gdLst/>
            <a:ahLst/>
            <a:cxnLst/>
            <a:rect l="l" t="t" r="r" b="b"/>
            <a:pathLst>
              <a:path w="11717" h="8238" extrusionOk="0">
                <a:moveTo>
                  <a:pt x="10455" y="687"/>
                </a:moveTo>
                <a:lnTo>
                  <a:pt x="5859" y="4694"/>
                </a:lnTo>
                <a:lnTo>
                  <a:pt x="1260" y="687"/>
                </a:lnTo>
                <a:close/>
                <a:moveTo>
                  <a:pt x="687" y="1099"/>
                </a:moveTo>
                <a:lnTo>
                  <a:pt x="4156" y="4121"/>
                </a:lnTo>
                <a:lnTo>
                  <a:pt x="687" y="7141"/>
                </a:lnTo>
                <a:lnTo>
                  <a:pt x="687" y="1099"/>
                </a:lnTo>
                <a:close/>
                <a:moveTo>
                  <a:pt x="11030" y="1099"/>
                </a:moveTo>
                <a:lnTo>
                  <a:pt x="11030" y="7141"/>
                </a:lnTo>
                <a:lnTo>
                  <a:pt x="7559" y="4121"/>
                </a:lnTo>
                <a:lnTo>
                  <a:pt x="11030" y="1099"/>
                </a:lnTo>
                <a:close/>
                <a:moveTo>
                  <a:pt x="7038" y="4577"/>
                </a:moveTo>
                <a:lnTo>
                  <a:pt x="10455" y="7551"/>
                </a:lnTo>
                <a:lnTo>
                  <a:pt x="1260" y="7551"/>
                </a:lnTo>
                <a:lnTo>
                  <a:pt x="4678" y="4577"/>
                </a:lnTo>
                <a:lnTo>
                  <a:pt x="5859" y="5604"/>
                </a:lnTo>
                <a:lnTo>
                  <a:pt x="7038" y="4577"/>
                </a:lnTo>
                <a:close/>
                <a:moveTo>
                  <a:pt x="1" y="0"/>
                </a:moveTo>
                <a:lnTo>
                  <a:pt x="1" y="8238"/>
                </a:lnTo>
                <a:lnTo>
                  <a:pt x="11717" y="8238"/>
                </a:lnTo>
                <a:lnTo>
                  <a:pt x="117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6" name="Google Shape;1746;p63"/>
          <p:cNvGrpSpPr/>
          <p:nvPr/>
        </p:nvGrpSpPr>
        <p:grpSpPr>
          <a:xfrm>
            <a:off x="5539698" y="1777802"/>
            <a:ext cx="329804" cy="329804"/>
            <a:chOff x="5539698" y="1777802"/>
            <a:chExt cx="329804" cy="329804"/>
          </a:xfrm>
        </p:grpSpPr>
        <p:sp>
          <p:nvSpPr>
            <p:cNvPr id="1747" name="Google Shape;1747;p63"/>
            <p:cNvSpPr/>
            <p:nvPr/>
          </p:nvSpPr>
          <p:spPr>
            <a:xfrm>
              <a:off x="5539698" y="1777802"/>
              <a:ext cx="329804" cy="329804"/>
            </a:xfrm>
            <a:custGeom>
              <a:avLst/>
              <a:gdLst/>
              <a:ahLst/>
              <a:cxnLst/>
              <a:rect l="l" t="t" r="r" b="b"/>
              <a:pathLst>
                <a:path w="11717" h="11717" extrusionOk="0">
                  <a:moveTo>
                    <a:pt x="5859" y="687"/>
                  </a:moveTo>
                  <a:cubicBezTo>
                    <a:pt x="8709" y="687"/>
                    <a:pt x="11030" y="3006"/>
                    <a:pt x="11030" y="5858"/>
                  </a:cubicBezTo>
                  <a:cubicBezTo>
                    <a:pt x="11030" y="8709"/>
                    <a:pt x="8709" y="11030"/>
                    <a:pt x="5859" y="11030"/>
                  </a:cubicBezTo>
                  <a:cubicBezTo>
                    <a:pt x="3007" y="11030"/>
                    <a:pt x="687" y="8709"/>
                    <a:pt x="687" y="5858"/>
                  </a:cubicBezTo>
                  <a:cubicBezTo>
                    <a:pt x="687" y="3006"/>
                    <a:pt x="3007" y="687"/>
                    <a:pt x="5859" y="687"/>
                  </a:cubicBezTo>
                  <a:close/>
                  <a:moveTo>
                    <a:pt x="5859" y="0"/>
                  </a:moveTo>
                  <a:cubicBezTo>
                    <a:pt x="2632" y="0"/>
                    <a:pt x="1" y="2633"/>
                    <a:pt x="1" y="5858"/>
                  </a:cubicBezTo>
                  <a:cubicBezTo>
                    <a:pt x="1" y="9084"/>
                    <a:pt x="2633" y="11716"/>
                    <a:pt x="5859" y="11716"/>
                  </a:cubicBezTo>
                  <a:cubicBezTo>
                    <a:pt x="9084" y="11716"/>
                    <a:pt x="11717" y="9082"/>
                    <a:pt x="11717" y="5858"/>
                  </a:cubicBezTo>
                  <a:cubicBezTo>
                    <a:pt x="11717" y="2631"/>
                    <a:pt x="9082" y="0"/>
                    <a:pt x="5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3"/>
            <p:cNvSpPr/>
            <p:nvPr/>
          </p:nvSpPr>
          <p:spPr>
            <a:xfrm>
              <a:off x="5578963" y="1817068"/>
              <a:ext cx="251216" cy="251216"/>
            </a:xfrm>
            <a:custGeom>
              <a:avLst/>
              <a:gdLst/>
              <a:ahLst/>
              <a:cxnLst/>
              <a:rect l="l" t="t" r="r" b="b"/>
              <a:pathLst>
                <a:path w="8925" h="8925" extrusionOk="0">
                  <a:moveTo>
                    <a:pt x="4464" y="687"/>
                  </a:moveTo>
                  <a:cubicBezTo>
                    <a:pt x="6545" y="687"/>
                    <a:pt x="8238" y="2380"/>
                    <a:pt x="8238" y="4463"/>
                  </a:cubicBezTo>
                  <a:cubicBezTo>
                    <a:pt x="8238" y="6545"/>
                    <a:pt x="6545" y="8238"/>
                    <a:pt x="4464" y="8238"/>
                  </a:cubicBezTo>
                  <a:cubicBezTo>
                    <a:pt x="2381" y="8238"/>
                    <a:pt x="687" y="6545"/>
                    <a:pt x="687" y="4463"/>
                  </a:cubicBezTo>
                  <a:cubicBezTo>
                    <a:pt x="687" y="2380"/>
                    <a:pt x="2381" y="687"/>
                    <a:pt x="4464" y="687"/>
                  </a:cubicBezTo>
                  <a:close/>
                  <a:moveTo>
                    <a:pt x="4464" y="0"/>
                  </a:moveTo>
                  <a:cubicBezTo>
                    <a:pt x="2002" y="0"/>
                    <a:pt x="1" y="2003"/>
                    <a:pt x="1" y="4463"/>
                  </a:cubicBezTo>
                  <a:cubicBezTo>
                    <a:pt x="1" y="6924"/>
                    <a:pt x="2002" y="8924"/>
                    <a:pt x="4464" y="8924"/>
                  </a:cubicBezTo>
                  <a:cubicBezTo>
                    <a:pt x="6924" y="8924"/>
                    <a:pt x="8925" y="6924"/>
                    <a:pt x="8925" y="4463"/>
                  </a:cubicBezTo>
                  <a:cubicBezTo>
                    <a:pt x="8925" y="2003"/>
                    <a:pt x="6924" y="0"/>
                    <a:pt x="4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3"/>
            <p:cNvSpPr/>
            <p:nvPr/>
          </p:nvSpPr>
          <p:spPr>
            <a:xfrm>
              <a:off x="5694903" y="1855714"/>
              <a:ext cx="73043" cy="133672"/>
            </a:xfrm>
            <a:custGeom>
              <a:avLst/>
              <a:gdLst/>
              <a:ahLst/>
              <a:cxnLst/>
              <a:rect l="l" t="t" r="r" b="b"/>
              <a:pathLst>
                <a:path w="2595" h="4749" extrusionOk="0">
                  <a:moveTo>
                    <a:pt x="1" y="0"/>
                  </a:moveTo>
                  <a:lnTo>
                    <a:pt x="1" y="3273"/>
                  </a:lnTo>
                  <a:lnTo>
                    <a:pt x="2214" y="4749"/>
                  </a:lnTo>
                  <a:lnTo>
                    <a:pt x="2595" y="4178"/>
                  </a:lnTo>
                  <a:lnTo>
                    <a:pt x="687" y="2905"/>
                  </a:lnTo>
                  <a:lnTo>
                    <a:pt x="6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63"/>
          <p:cNvGrpSpPr/>
          <p:nvPr/>
        </p:nvGrpSpPr>
        <p:grpSpPr>
          <a:xfrm>
            <a:off x="5539698" y="1340024"/>
            <a:ext cx="329804" cy="329804"/>
            <a:chOff x="5539698" y="1340024"/>
            <a:chExt cx="329804" cy="329804"/>
          </a:xfrm>
        </p:grpSpPr>
        <p:sp>
          <p:nvSpPr>
            <p:cNvPr id="1751" name="Google Shape;1751;p63"/>
            <p:cNvSpPr/>
            <p:nvPr/>
          </p:nvSpPr>
          <p:spPr>
            <a:xfrm>
              <a:off x="5539698" y="1340024"/>
              <a:ext cx="329804" cy="329804"/>
            </a:xfrm>
            <a:custGeom>
              <a:avLst/>
              <a:gdLst/>
              <a:ahLst/>
              <a:cxnLst/>
              <a:rect l="l" t="t" r="r" b="b"/>
              <a:pathLst>
                <a:path w="11717" h="11717" extrusionOk="0">
                  <a:moveTo>
                    <a:pt x="2769" y="687"/>
                  </a:moveTo>
                  <a:lnTo>
                    <a:pt x="2769" y="2771"/>
                  </a:lnTo>
                  <a:lnTo>
                    <a:pt x="2082" y="2771"/>
                  </a:lnTo>
                  <a:lnTo>
                    <a:pt x="2082" y="687"/>
                  </a:lnTo>
                  <a:close/>
                  <a:moveTo>
                    <a:pt x="9633" y="687"/>
                  </a:moveTo>
                  <a:lnTo>
                    <a:pt x="9633" y="2771"/>
                  </a:lnTo>
                  <a:lnTo>
                    <a:pt x="8947" y="2771"/>
                  </a:lnTo>
                  <a:lnTo>
                    <a:pt x="8947" y="687"/>
                  </a:lnTo>
                  <a:close/>
                  <a:moveTo>
                    <a:pt x="11030" y="2084"/>
                  </a:moveTo>
                  <a:lnTo>
                    <a:pt x="11030" y="4143"/>
                  </a:lnTo>
                  <a:lnTo>
                    <a:pt x="687" y="4143"/>
                  </a:lnTo>
                  <a:lnTo>
                    <a:pt x="687" y="2084"/>
                  </a:lnTo>
                  <a:lnTo>
                    <a:pt x="1396" y="2084"/>
                  </a:lnTo>
                  <a:lnTo>
                    <a:pt x="1396" y="3457"/>
                  </a:lnTo>
                  <a:lnTo>
                    <a:pt x="3455" y="3457"/>
                  </a:lnTo>
                  <a:lnTo>
                    <a:pt x="3455" y="2084"/>
                  </a:lnTo>
                  <a:lnTo>
                    <a:pt x="8261" y="2084"/>
                  </a:lnTo>
                  <a:lnTo>
                    <a:pt x="8261" y="3457"/>
                  </a:lnTo>
                  <a:lnTo>
                    <a:pt x="10320" y="3457"/>
                  </a:lnTo>
                  <a:lnTo>
                    <a:pt x="10320" y="2084"/>
                  </a:lnTo>
                  <a:close/>
                  <a:moveTo>
                    <a:pt x="11030" y="4830"/>
                  </a:moveTo>
                  <a:lnTo>
                    <a:pt x="11030" y="11030"/>
                  </a:lnTo>
                  <a:lnTo>
                    <a:pt x="687" y="11030"/>
                  </a:lnTo>
                  <a:lnTo>
                    <a:pt x="687" y="4830"/>
                  </a:lnTo>
                  <a:close/>
                  <a:moveTo>
                    <a:pt x="1396" y="1"/>
                  </a:moveTo>
                  <a:lnTo>
                    <a:pt x="1396" y="1398"/>
                  </a:lnTo>
                  <a:lnTo>
                    <a:pt x="1" y="1398"/>
                  </a:lnTo>
                  <a:lnTo>
                    <a:pt x="1" y="11717"/>
                  </a:lnTo>
                  <a:lnTo>
                    <a:pt x="11717" y="11717"/>
                  </a:lnTo>
                  <a:lnTo>
                    <a:pt x="11717" y="1398"/>
                  </a:lnTo>
                  <a:lnTo>
                    <a:pt x="10320" y="1398"/>
                  </a:lnTo>
                  <a:lnTo>
                    <a:pt x="10320" y="1"/>
                  </a:lnTo>
                  <a:lnTo>
                    <a:pt x="8261" y="1"/>
                  </a:lnTo>
                  <a:lnTo>
                    <a:pt x="8261" y="1398"/>
                  </a:lnTo>
                  <a:lnTo>
                    <a:pt x="3455" y="1398"/>
                  </a:lnTo>
                  <a:lnTo>
                    <a:pt x="3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3"/>
            <p:cNvSpPr/>
            <p:nvPr/>
          </p:nvSpPr>
          <p:spPr>
            <a:xfrm>
              <a:off x="5578963" y="1495285"/>
              <a:ext cx="58012" cy="57984"/>
            </a:xfrm>
            <a:custGeom>
              <a:avLst/>
              <a:gdLst/>
              <a:ahLst/>
              <a:cxnLst/>
              <a:rect l="l" t="t" r="r" b="b"/>
              <a:pathLst>
                <a:path w="2061" h="2060" extrusionOk="0">
                  <a:moveTo>
                    <a:pt x="1374" y="687"/>
                  </a:moveTo>
                  <a:lnTo>
                    <a:pt x="1374" y="1373"/>
                  </a:lnTo>
                  <a:lnTo>
                    <a:pt x="687" y="1373"/>
                  </a:lnTo>
                  <a:lnTo>
                    <a:pt x="687" y="687"/>
                  </a:lnTo>
                  <a:close/>
                  <a:moveTo>
                    <a:pt x="1" y="0"/>
                  </a:moveTo>
                  <a:lnTo>
                    <a:pt x="1" y="2060"/>
                  </a:lnTo>
                  <a:lnTo>
                    <a:pt x="2060" y="2060"/>
                  </a:lnTo>
                  <a:lnTo>
                    <a:pt x="20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3"/>
            <p:cNvSpPr/>
            <p:nvPr/>
          </p:nvSpPr>
          <p:spPr>
            <a:xfrm>
              <a:off x="5578963" y="1572578"/>
              <a:ext cx="58012" cy="57984"/>
            </a:xfrm>
            <a:custGeom>
              <a:avLst/>
              <a:gdLst/>
              <a:ahLst/>
              <a:cxnLst/>
              <a:rect l="l" t="t" r="r" b="b"/>
              <a:pathLst>
                <a:path w="2061" h="2060" extrusionOk="0">
                  <a:moveTo>
                    <a:pt x="1374" y="687"/>
                  </a:moveTo>
                  <a:lnTo>
                    <a:pt x="1374" y="1373"/>
                  </a:lnTo>
                  <a:lnTo>
                    <a:pt x="687" y="1373"/>
                  </a:lnTo>
                  <a:lnTo>
                    <a:pt x="687" y="687"/>
                  </a:lnTo>
                  <a:close/>
                  <a:moveTo>
                    <a:pt x="1" y="0"/>
                  </a:moveTo>
                  <a:lnTo>
                    <a:pt x="1" y="2060"/>
                  </a:lnTo>
                  <a:lnTo>
                    <a:pt x="2060" y="2060"/>
                  </a:lnTo>
                  <a:lnTo>
                    <a:pt x="20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3"/>
            <p:cNvSpPr/>
            <p:nvPr/>
          </p:nvSpPr>
          <p:spPr>
            <a:xfrm>
              <a:off x="5675594" y="1495285"/>
              <a:ext cx="57984" cy="57984"/>
            </a:xfrm>
            <a:custGeom>
              <a:avLst/>
              <a:gdLst/>
              <a:ahLst/>
              <a:cxnLst/>
              <a:rect l="l" t="t" r="r" b="b"/>
              <a:pathLst>
                <a:path w="2060" h="2060" extrusionOk="0">
                  <a:moveTo>
                    <a:pt x="1373" y="687"/>
                  </a:moveTo>
                  <a:lnTo>
                    <a:pt x="1373" y="1373"/>
                  </a:lnTo>
                  <a:lnTo>
                    <a:pt x="687" y="1373"/>
                  </a:lnTo>
                  <a:lnTo>
                    <a:pt x="687" y="687"/>
                  </a:lnTo>
                  <a:close/>
                  <a:moveTo>
                    <a:pt x="0" y="0"/>
                  </a:moveTo>
                  <a:lnTo>
                    <a:pt x="0" y="2060"/>
                  </a:lnTo>
                  <a:lnTo>
                    <a:pt x="2060" y="2060"/>
                  </a:lnTo>
                  <a:lnTo>
                    <a:pt x="20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3"/>
            <p:cNvSpPr/>
            <p:nvPr/>
          </p:nvSpPr>
          <p:spPr>
            <a:xfrm>
              <a:off x="5675594" y="1572578"/>
              <a:ext cx="57984" cy="57984"/>
            </a:xfrm>
            <a:custGeom>
              <a:avLst/>
              <a:gdLst/>
              <a:ahLst/>
              <a:cxnLst/>
              <a:rect l="l" t="t" r="r" b="b"/>
              <a:pathLst>
                <a:path w="2060" h="2060" extrusionOk="0">
                  <a:moveTo>
                    <a:pt x="1373" y="687"/>
                  </a:moveTo>
                  <a:lnTo>
                    <a:pt x="1373" y="1373"/>
                  </a:lnTo>
                  <a:lnTo>
                    <a:pt x="687" y="1373"/>
                  </a:lnTo>
                  <a:lnTo>
                    <a:pt x="687" y="687"/>
                  </a:lnTo>
                  <a:close/>
                  <a:moveTo>
                    <a:pt x="0" y="0"/>
                  </a:moveTo>
                  <a:lnTo>
                    <a:pt x="0" y="2060"/>
                  </a:lnTo>
                  <a:lnTo>
                    <a:pt x="2060" y="2060"/>
                  </a:lnTo>
                  <a:lnTo>
                    <a:pt x="20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3"/>
            <p:cNvSpPr/>
            <p:nvPr/>
          </p:nvSpPr>
          <p:spPr>
            <a:xfrm>
              <a:off x="5772196" y="1495285"/>
              <a:ext cx="57984" cy="57984"/>
            </a:xfrm>
            <a:custGeom>
              <a:avLst/>
              <a:gdLst/>
              <a:ahLst/>
              <a:cxnLst/>
              <a:rect l="l" t="t" r="r" b="b"/>
              <a:pathLst>
                <a:path w="2060" h="2060" extrusionOk="0">
                  <a:moveTo>
                    <a:pt x="1373" y="687"/>
                  </a:moveTo>
                  <a:lnTo>
                    <a:pt x="1373" y="1373"/>
                  </a:lnTo>
                  <a:lnTo>
                    <a:pt x="687" y="1373"/>
                  </a:lnTo>
                  <a:lnTo>
                    <a:pt x="687" y="687"/>
                  </a:lnTo>
                  <a:close/>
                  <a:moveTo>
                    <a:pt x="1" y="0"/>
                  </a:moveTo>
                  <a:lnTo>
                    <a:pt x="1" y="2060"/>
                  </a:lnTo>
                  <a:lnTo>
                    <a:pt x="2060" y="2060"/>
                  </a:lnTo>
                  <a:lnTo>
                    <a:pt x="20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3"/>
            <p:cNvSpPr/>
            <p:nvPr/>
          </p:nvSpPr>
          <p:spPr>
            <a:xfrm>
              <a:off x="5772196" y="1572578"/>
              <a:ext cx="57984" cy="57984"/>
            </a:xfrm>
            <a:custGeom>
              <a:avLst/>
              <a:gdLst/>
              <a:ahLst/>
              <a:cxnLst/>
              <a:rect l="l" t="t" r="r" b="b"/>
              <a:pathLst>
                <a:path w="2060" h="2060" extrusionOk="0">
                  <a:moveTo>
                    <a:pt x="1373" y="687"/>
                  </a:moveTo>
                  <a:lnTo>
                    <a:pt x="1373" y="1373"/>
                  </a:lnTo>
                  <a:lnTo>
                    <a:pt x="687" y="1373"/>
                  </a:lnTo>
                  <a:lnTo>
                    <a:pt x="687" y="687"/>
                  </a:lnTo>
                  <a:close/>
                  <a:moveTo>
                    <a:pt x="1" y="0"/>
                  </a:moveTo>
                  <a:lnTo>
                    <a:pt x="1" y="2060"/>
                  </a:lnTo>
                  <a:lnTo>
                    <a:pt x="2060" y="2060"/>
                  </a:lnTo>
                  <a:lnTo>
                    <a:pt x="20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8" name="Google Shape;1758;p63"/>
          <p:cNvSpPr/>
          <p:nvPr/>
        </p:nvSpPr>
        <p:spPr>
          <a:xfrm>
            <a:off x="4793057" y="3966495"/>
            <a:ext cx="309172" cy="329776"/>
          </a:xfrm>
          <a:custGeom>
            <a:avLst/>
            <a:gdLst/>
            <a:ahLst/>
            <a:cxnLst/>
            <a:rect l="l" t="t" r="r" b="b"/>
            <a:pathLst>
              <a:path w="10984" h="11716" extrusionOk="0">
                <a:moveTo>
                  <a:pt x="2059" y="6202"/>
                </a:moveTo>
                <a:lnTo>
                  <a:pt x="2059" y="11029"/>
                </a:lnTo>
                <a:lnTo>
                  <a:pt x="686" y="11029"/>
                </a:lnTo>
                <a:lnTo>
                  <a:pt x="686" y="6202"/>
                </a:lnTo>
                <a:close/>
                <a:moveTo>
                  <a:pt x="6178" y="3456"/>
                </a:moveTo>
                <a:lnTo>
                  <a:pt x="6178" y="11029"/>
                </a:lnTo>
                <a:lnTo>
                  <a:pt x="4805" y="11029"/>
                </a:lnTo>
                <a:lnTo>
                  <a:pt x="4805" y="3456"/>
                </a:lnTo>
                <a:close/>
                <a:moveTo>
                  <a:pt x="10297" y="686"/>
                </a:moveTo>
                <a:lnTo>
                  <a:pt x="10297" y="11029"/>
                </a:lnTo>
                <a:lnTo>
                  <a:pt x="8924" y="11029"/>
                </a:lnTo>
                <a:lnTo>
                  <a:pt x="8924" y="686"/>
                </a:lnTo>
                <a:close/>
                <a:moveTo>
                  <a:pt x="8238" y="0"/>
                </a:moveTo>
                <a:lnTo>
                  <a:pt x="8238" y="11029"/>
                </a:lnTo>
                <a:lnTo>
                  <a:pt x="6865" y="11029"/>
                </a:lnTo>
                <a:lnTo>
                  <a:pt x="6865" y="2770"/>
                </a:lnTo>
                <a:lnTo>
                  <a:pt x="4119" y="2770"/>
                </a:lnTo>
                <a:lnTo>
                  <a:pt x="4119" y="11029"/>
                </a:lnTo>
                <a:lnTo>
                  <a:pt x="2746" y="11029"/>
                </a:lnTo>
                <a:lnTo>
                  <a:pt x="2746" y="5516"/>
                </a:lnTo>
                <a:lnTo>
                  <a:pt x="0" y="5516"/>
                </a:lnTo>
                <a:lnTo>
                  <a:pt x="0" y="11716"/>
                </a:lnTo>
                <a:lnTo>
                  <a:pt x="10983" y="11716"/>
                </a:lnTo>
                <a:lnTo>
                  <a:pt x="109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9" name="Google Shape;1759;p63"/>
          <p:cNvGrpSpPr/>
          <p:nvPr/>
        </p:nvGrpSpPr>
        <p:grpSpPr>
          <a:xfrm>
            <a:off x="4782727" y="3533361"/>
            <a:ext cx="329804" cy="320628"/>
            <a:chOff x="4782727" y="3533361"/>
            <a:chExt cx="329804" cy="320628"/>
          </a:xfrm>
        </p:grpSpPr>
        <p:sp>
          <p:nvSpPr>
            <p:cNvPr id="1760" name="Google Shape;1760;p63"/>
            <p:cNvSpPr/>
            <p:nvPr/>
          </p:nvSpPr>
          <p:spPr>
            <a:xfrm>
              <a:off x="4782727" y="3533361"/>
              <a:ext cx="329804" cy="320628"/>
            </a:xfrm>
            <a:custGeom>
              <a:avLst/>
              <a:gdLst/>
              <a:ahLst/>
              <a:cxnLst/>
              <a:rect l="l" t="t" r="r" b="b"/>
              <a:pathLst>
                <a:path w="11717" h="11391" extrusionOk="0">
                  <a:moveTo>
                    <a:pt x="5859" y="1499"/>
                  </a:moveTo>
                  <a:lnTo>
                    <a:pt x="10594" y="10704"/>
                  </a:lnTo>
                  <a:lnTo>
                    <a:pt x="1125" y="10704"/>
                  </a:lnTo>
                  <a:lnTo>
                    <a:pt x="5859" y="1499"/>
                  </a:lnTo>
                  <a:close/>
                  <a:moveTo>
                    <a:pt x="5859" y="0"/>
                  </a:moveTo>
                  <a:lnTo>
                    <a:pt x="1" y="11390"/>
                  </a:lnTo>
                  <a:lnTo>
                    <a:pt x="11717" y="11390"/>
                  </a:lnTo>
                  <a:lnTo>
                    <a:pt x="58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3"/>
            <p:cNvSpPr/>
            <p:nvPr/>
          </p:nvSpPr>
          <p:spPr>
            <a:xfrm>
              <a:off x="4918623" y="3757331"/>
              <a:ext cx="57984" cy="58012"/>
            </a:xfrm>
            <a:custGeom>
              <a:avLst/>
              <a:gdLst/>
              <a:ahLst/>
              <a:cxnLst/>
              <a:rect l="l" t="t" r="r" b="b"/>
              <a:pathLst>
                <a:path w="2060" h="2061" extrusionOk="0">
                  <a:moveTo>
                    <a:pt x="1373" y="687"/>
                  </a:moveTo>
                  <a:lnTo>
                    <a:pt x="1373" y="1374"/>
                  </a:lnTo>
                  <a:lnTo>
                    <a:pt x="687" y="1374"/>
                  </a:lnTo>
                  <a:lnTo>
                    <a:pt x="687" y="687"/>
                  </a:lnTo>
                  <a:close/>
                  <a:moveTo>
                    <a:pt x="0" y="1"/>
                  </a:moveTo>
                  <a:lnTo>
                    <a:pt x="0" y="2060"/>
                  </a:lnTo>
                  <a:lnTo>
                    <a:pt x="2060" y="2060"/>
                  </a:lnTo>
                  <a:lnTo>
                    <a:pt x="20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3"/>
            <p:cNvSpPr/>
            <p:nvPr/>
          </p:nvSpPr>
          <p:spPr>
            <a:xfrm>
              <a:off x="4918623" y="3641391"/>
              <a:ext cx="57984" cy="96659"/>
            </a:xfrm>
            <a:custGeom>
              <a:avLst/>
              <a:gdLst/>
              <a:ahLst/>
              <a:cxnLst/>
              <a:rect l="l" t="t" r="r" b="b"/>
              <a:pathLst>
                <a:path w="2060" h="3434" extrusionOk="0">
                  <a:moveTo>
                    <a:pt x="1373" y="687"/>
                  </a:moveTo>
                  <a:lnTo>
                    <a:pt x="1373" y="2747"/>
                  </a:lnTo>
                  <a:lnTo>
                    <a:pt x="687" y="2747"/>
                  </a:lnTo>
                  <a:lnTo>
                    <a:pt x="687" y="687"/>
                  </a:lnTo>
                  <a:close/>
                  <a:moveTo>
                    <a:pt x="0" y="1"/>
                  </a:moveTo>
                  <a:lnTo>
                    <a:pt x="0" y="3433"/>
                  </a:lnTo>
                  <a:lnTo>
                    <a:pt x="2060" y="3433"/>
                  </a:lnTo>
                  <a:lnTo>
                    <a:pt x="20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3" name="Google Shape;1763;p63"/>
          <p:cNvSpPr/>
          <p:nvPr/>
        </p:nvSpPr>
        <p:spPr>
          <a:xfrm>
            <a:off x="4782783" y="3090995"/>
            <a:ext cx="329635" cy="329804"/>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4" name="Google Shape;1764;p63"/>
          <p:cNvGrpSpPr/>
          <p:nvPr/>
        </p:nvGrpSpPr>
        <p:grpSpPr>
          <a:xfrm>
            <a:off x="4782727" y="2653273"/>
            <a:ext cx="329804" cy="329804"/>
            <a:chOff x="4782727" y="2653273"/>
            <a:chExt cx="329804" cy="329804"/>
          </a:xfrm>
        </p:grpSpPr>
        <p:sp>
          <p:nvSpPr>
            <p:cNvPr id="1765" name="Google Shape;1765;p63"/>
            <p:cNvSpPr/>
            <p:nvPr/>
          </p:nvSpPr>
          <p:spPr>
            <a:xfrm>
              <a:off x="4782727" y="2653273"/>
              <a:ext cx="329804" cy="329804"/>
            </a:xfrm>
            <a:custGeom>
              <a:avLst/>
              <a:gdLst/>
              <a:ahLst/>
              <a:cxnLst/>
              <a:rect l="l" t="t" r="r" b="b"/>
              <a:pathLst>
                <a:path w="11717" h="11717" extrusionOk="0">
                  <a:moveTo>
                    <a:pt x="5859" y="687"/>
                  </a:moveTo>
                  <a:cubicBezTo>
                    <a:pt x="8711" y="687"/>
                    <a:pt x="11030" y="3007"/>
                    <a:pt x="11030" y="5859"/>
                  </a:cubicBezTo>
                  <a:cubicBezTo>
                    <a:pt x="11030" y="8709"/>
                    <a:pt x="8709" y="11030"/>
                    <a:pt x="5859" y="11030"/>
                  </a:cubicBezTo>
                  <a:cubicBezTo>
                    <a:pt x="3007" y="11030"/>
                    <a:pt x="687" y="8709"/>
                    <a:pt x="687" y="5859"/>
                  </a:cubicBezTo>
                  <a:cubicBezTo>
                    <a:pt x="687" y="3007"/>
                    <a:pt x="3007" y="687"/>
                    <a:pt x="5859" y="687"/>
                  </a:cubicBezTo>
                  <a:close/>
                  <a:moveTo>
                    <a:pt x="5859" y="1"/>
                  </a:moveTo>
                  <a:cubicBezTo>
                    <a:pt x="4299" y="1"/>
                    <a:pt x="2831" y="610"/>
                    <a:pt x="1722" y="1722"/>
                  </a:cubicBezTo>
                  <a:cubicBezTo>
                    <a:pt x="610" y="2831"/>
                    <a:pt x="1" y="4299"/>
                    <a:pt x="1" y="5859"/>
                  </a:cubicBezTo>
                  <a:cubicBezTo>
                    <a:pt x="1" y="7417"/>
                    <a:pt x="610" y="8886"/>
                    <a:pt x="1722" y="9996"/>
                  </a:cubicBezTo>
                  <a:cubicBezTo>
                    <a:pt x="2831" y="11105"/>
                    <a:pt x="4299" y="11717"/>
                    <a:pt x="5859" y="11717"/>
                  </a:cubicBezTo>
                  <a:cubicBezTo>
                    <a:pt x="7417" y="11717"/>
                    <a:pt x="8887" y="11105"/>
                    <a:pt x="9996" y="9996"/>
                  </a:cubicBezTo>
                  <a:cubicBezTo>
                    <a:pt x="11105" y="8886"/>
                    <a:pt x="11717" y="7417"/>
                    <a:pt x="11717" y="5859"/>
                  </a:cubicBezTo>
                  <a:cubicBezTo>
                    <a:pt x="11717" y="4299"/>
                    <a:pt x="11105" y="2831"/>
                    <a:pt x="9996" y="1722"/>
                  </a:cubicBezTo>
                  <a:cubicBezTo>
                    <a:pt x="8887" y="610"/>
                    <a:pt x="7417" y="1"/>
                    <a:pt x="5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3"/>
            <p:cNvSpPr/>
            <p:nvPr/>
          </p:nvSpPr>
          <p:spPr>
            <a:xfrm>
              <a:off x="4833336" y="2749172"/>
              <a:ext cx="221887" cy="167956"/>
            </a:xfrm>
            <a:custGeom>
              <a:avLst/>
              <a:gdLst/>
              <a:ahLst/>
              <a:cxnLst/>
              <a:rect l="l" t="t" r="r" b="b"/>
              <a:pathLst>
                <a:path w="7883" h="5967" extrusionOk="0">
                  <a:moveTo>
                    <a:pt x="6428" y="971"/>
                  </a:moveTo>
                  <a:lnTo>
                    <a:pt x="6913" y="1456"/>
                  </a:lnTo>
                  <a:lnTo>
                    <a:pt x="3374" y="4996"/>
                  </a:lnTo>
                  <a:lnTo>
                    <a:pt x="971" y="2593"/>
                  </a:lnTo>
                  <a:lnTo>
                    <a:pt x="1456" y="2108"/>
                  </a:lnTo>
                  <a:lnTo>
                    <a:pt x="3374" y="4026"/>
                  </a:lnTo>
                  <a:lnTo>
                    <a:pt x="6428" y="971"/>
                  </a:lnTo>
                  <a:close/>
                  <a:moveTo>
                    <a:pt x="6428" y="1"/>
                  </a:moveTo>
                  <a:lnTo>
                    <a:pt x="3374" y="3054"/>
                  </a:lnTo>
                  <a:lnTo>
                    <a:pt x="1456" y="1137"/>
                  </a:lnTo>
                  <a:lnTo>
                    <a:pt x="1" y="2593"/>
                  </a:lnTo>
                  <a:lnTo>
                    <a:pt x="3374" y="5966"/>
                  </a:lnTo>
                  <a:lnTo>
                    <a:pt x="7883" y="1456"/>
                  </a:lnTo>
                  <a:lnTo>
                    <a:pt x="64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 name="Google Shape;1767;p63"/>
          <p:cNvGrpSpPr/>
          <p:nvPr/>
        </p:nvGrpSpPr>
        <p:grpSpPr>
          <a:xfrm>
            <a:off x="4782727" y="2215524"/>
            <a:ext cx="329804" cy="329776"/>
            <a:chOff x="4782727" y="2215524"/>
            <a:chExt cx="329804" cy="329776"/>
          </a:xfrm>
        </p:grpSpPr>
        <p:sp>
          <p:nvSpPr>
            <p:cNvPr id="1768" name="Google Shape;1768;p63"/>
            <p:cNvSpPr/>
            <p:nvPr/>
          </p:nvSpPr>
          <p:spPr>
            <a:xfrm>
              <a:off x="4782727" y="2215524"/>
              <a:ext cx="329804" cy="329776"/>
            </a:xfrm>
            <a:custGeom>
              <a:avLst/>
              <a:gdLst/>
              <a:ahLst/>
              <a:cxnLst/>
              <a:rect l="l" t="t" r="r" b="b"/>
              <a:pathLst>
                <a:path w="11717" h="11716" extrusionOk="0">
                  <a:moveTo>
                    <a:pt x="5859" y="687"/>
                  </a:moveTo>
                  <a:cubicBezTo>
                    <a:pt x="8711" y="687"/>
                    <a:pt x="11030" y="3006"/>
                    <a:pt x="11030" y="5858"/>
                  </a:cubicBezTo>
                  <a:cubicBezTo>
                    <a:pt x="11030" y="8710"/>
                    <a:pt x="8709" y="11029"/>
                    <a:pt x="5859" y="11029"/>
                  </a:cubicBezTo>
                  <a:cubicBezTo>
                    <a:pt x="3007" y="11029"/>
                    <a:pt x="687" y="8710"/>
                    <a:pt x="687" y="5858"/>
                  </a:cubicBezTo>
                  <a:cubicBezTo>
                    <a:pt x="687" y="3006"/>
                    <a:pt x="3007" y="687"/>
                    <a:pt x="5859" y="687"/>
                  </a:cubicBezTo>
                  <a:close/>
                  <a:moveTo>
                    <a:pt x="5859" y="0"/>
                  </a:moveTo>
                  <a:cubicBezTo>
                    <a:pt x="2633" y="0"/>
                    <a:pt x="1" y="2633"/>
                    <a:pt x="1" y="5858"/>
                  </a:cubicBezTo>
                  <a:cubicBezTo>
                    <a:pt x="1" y="9084"/>
                    <a:pt x="2633" y="11716"/>
                    <a:pt x="5859" y="11716"/>
                  </a:cubicBezTo>
                  <a:cubicBezTo>
                    <a:pt x="9084" y="11716"/>
                    <a:pt x="11717" y="9084"/>
                    <a:pt x="11717" y="5858"/>
                  </a:cubicBezTo>
                  <a:cubicBezTo>
                    <a:pt x="11717" y="2633"/>
                    <a:pt x="9084" y="0"/>
                    <a:pt x="5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3"/>
            <p:cNvSpPr/>
            <p:nvPr/>
          </p:nvSpPr>
          <p:spPr>
            <a:xfrm>
              <a:off x="4841330" y="2351448"/>
              <a:ext cx="212570" cy="57984"/>
            </a:xfrm>
            <a:custGeom>
              <a:avLst/>
              <a:gdLst/>
              <a:ahLst/>
              <a:cxnLst/>
              <a:rect l="l" t="t" r="r" b="b"/>
              <a:pathLst>
                <a:path w="7552" h="2060" extrusionOk="0">
                  <a:moveTo>
                    <a:pt x="6865" y="687"/>
                  </a:moveTo>
                  <a:lnTo>
                    <a:pt x="6865" y="1373"/>
                  </a:lnTo>
                  <a:lnTo>
                    <a:pt x="687" y="1373"/>
                  </a:lnTo>
                  <a:lnTo>
                    <a:pt x="687" y="687"/>
                  </a:lnTo>
                  <a:close/>
                  <a:moveTo>
                    <a:pt x="0" y="0"/>
                  </a:moveTo>
                  <a:lnTo>
                    <a:pt x="0" y="2060"/>
                  </a:lnTo>
                  <a:lnTo>
                    <a:pt x="7551" y="2060"/>
                  </a:lnTo>
                  <a:lnTo>
                    <a:pt x="7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0" name="Google Shape;1770;p63"/>
          <p:cNvSpPr/>
          <p:nvPr/>
        </p:nvSpPr>
        <p:spPr>
          <a:xfrm>
            <a:off x="4851013" y="1777802"/>
            <a:ext cx="193261" cy="329804"/>
          </a:xfrm>
          <a:custGeom>
            <a:avLst/>
            <a:gdLst/>
            <a:ahLst/>
            <a:cxnLst/>
            <a:rect l="l" t="t" r="r" b="b"/>
            <a:pathLst>
              <a:path w="6866" h="11717" extrusionOk="0">
                <a:moveTo>
                  <a:pt x="6179" y="687"/>
                </a:moveTo>
                <a:lnTo>
                  <a:pt x="6179" y="10103"/>
                </a:lnTo>
                <a:lnTo>
                  <a:pt x="3433" y="7438"/>
                </a:lnTo>
                <a:lnTo>
                  <a:pt x="687" y="10103"/>
                </a:lnTo>
                <a:lnTo>
                  <a:pt x="687" y="687"/>
                </a:lnTo>
                <a:close/>
                <a:moveTo>
                  <a:pt x="0" y="0"/>
                </a:moveTo>
                <a:lnTo>
                  <a:pt x="0" y="11716"/>
                </a:lnTo>
                <a:lnTo>
                  <a:pt x="3433" y="8395"/>
                </a:lnTo>
                <a:lnTo>
                  <a:pt x="6865" y="11716"/>
                </a:lnTo>
                <a:lnTo>
                  <a:pt x="6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1" name="Google Shape;1771;p63"/>
          <p:cNvGrpSpPr/>
          <p:nvPr/>
        </p:nvGrpSpPr>
        <p:grpSpPr>
          <a:xfrm>
            <a:off x="4821993" y="1340024"/>
            <a:ext cx="251216" cy="329804"/>
            <a:chOff x="4821993" y="1340024"/>
            <a:chExt cx="251216" cy="329804"/>
          </a:xfrm>
        </p:grpSpPr>
        <p:sp>
          <p:nvSpPr>
            <p:cNvPr id="1772" name="Google Shape;1772;p63"/>
            <p:cNvSpPr/>
            <p:nvPr/>
          </p:nvSpPr>
          <p:spPr>
            <a:xfrm>
              <a:off x="4918623" y="1533932"/>
              <a:ext cx="57984" cy="97250"/>
            </a:xfrm>
            <a:custGeom>
              <a:avLst/>
              <a:gdLst/>
              <a:ahLst/>
              <a:cxnLst/>
              <a:rect l="l" t="t" r="r" b="b"/>
              <a:pathLst>
                <a:path w="2060" h="3455" extrusionOk="0">
                  <a:moveTo>
                    <a:pt x="1031" y="687"/>
                  </a:moveTo>
                  <a:cubicBezTo>
                    <a:pt x="1219" y="687"/>
                    <a:pt x="1373" y="841"/>
                    <a:pt x="1373" y="1029"/>
                  </a:cubicBezTo>
                  <a:cubicBezTo>
                    <a:pt x="1373" y="1218"/>
                    <a:pt x="1219" y="1373"/>
                    <a:pt x="1031" y="1373"/>
                  </a:cubicBezTo>
                  <a:cubicBezTo>
                    <a:pt x="840" y="1373"/>
                    <a:pt x="687" y="1218"/>
                    <a:pt x="687" y="1029"/>
                  </a:cubicBezTo>
                  <a:cubicBezTo>
                    <a:pt x="687" y="841"/>
                    <a:pt x="840" y="687"/>
                    <a:pt x="1031" y="687"/>
                  </a:cubicBezTo>
                  <a:close/>
                  <a:moveTo>
                    <a:pt x="1031" y="0"/>
                  </a:moveTo>
                  <a:cubicBezTo>
                    <a:pt x="463" y="0"/>
                    <a:pt x="0" y="462"/>
                    <a:pt x="0" y="1029"/>
                  </a:cubicBezTo>
                  <a:cubicBezTo>
                    <a:pt x="0" y="1476"/>
                    <a:pt x="288" y="1858"/>
                    <a:pt x="687" y="1999"/>
                  </a:cubicBezTo>
                  <a:lnTo>
                    <a:pt x="687" y="3455"/>
                  </a:lnTo>
                  <a:lnTo>
                    <a:pt x="1373" y="3455"/>
                  </a:lnTo>
                  <a:lnTo>
                    <a:pt x="1373" y="1999"/>
                  </a:lnTo>
                  <a:cubicBezTo>
                    <a:pt x="1774" y="1858"/>
                    <a:pt x="2060" y="1478"/>
                    <a:pt x="2060" y="1029"/>
                  </a:cubicBezTo>
                  <a:cubicBezTo>
                    <a:pt x="2060" y="462"/>
                    <a:pt x="1598" y="0"/>
                    <a:pt x="1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3"/>
            <p:cNvSpPr/>
            <p:nvPr/>
          </p:nvSpPr>
          <p:spPr>
            <a:xfrm>
              <a:off x="4821993" y="1340024"/>
              <a:ext cx="251216" cy="329804"/>
            </a:xfrm>
            <a:custGeom>
              <a:avLst/>
              <a:gdLst/>
              <a:ahLst/>
              <a:cxnLst/>
              <a:rect l="l" t="t" r="r" b="b"/>
              <a:pathLst>
                <a:path w="8925" h="11717" extrusionOk="0">
                  <a:moveTo>
                    <a:pt x="4464" y="2060"/>
                  </a:moveTo>
                  <a:cubicBezTo>
                    <a:pt x="5410" y="2060"/>
                    <a:pt x="6179" y="2831"/>
                    <a:pt x="6179" y="3777"/>
                  </a:cubicBezTo>
                  <a:lnTo>
                    <a:pt x="6179" y="5516"/>
                  </a:lnTo>
                  <a:lnTo>
                    <a:pt x="2747" y="5516"/>
                  </a:lnTo>
                  <a:lnTo>
                    <a:pt x="2747" y="3777"/>
                  </a:lnTo>
                  <a:cubicBezTo>
                    <a:pt x="2747" y="2831"/>
                    <a:pt x="3517" y="2060"/>
                    <a:pt x="4464" y="2060"/>
                  </a:cubicBezTo>
                  <a:close/>
                  <a:moveTo>
                    <a:pt x="4464" y="687"/>
                  </a:moveTo>
                  <a:cubicBezTo>
                    <a:pt x="6166" y="687"/>
                    <a:pt x="7552" y="2073"/>
                    <a:pt x="7552" y="3777"/>
                  </a:cubicBezTo>
                  <a:lnTo>
                    <a:pt x="7552" y="5516"/>
                  </a:lnTo>
                  <a:lnTo>
                    <a:pt x="6865" y="5516"/>
                  </a:lnTo>
                  <a:lnTo>
                    <a:pt x="6865" y="3777"/>
                  </a:lnTo>
                  <a:cubicBezTo>
                    <a:pt x="6865" y="2452"/>
                    <a:pt x="5787" y="1374"/>
                    <a:pt x="4464" y="1374"/>
                  </a:cubicBezTo>
                  <a:cubicBezTo>
                    <a:pt x="3138" y="1374"/>
                    <a:pt x="2060" y="2452"/>
                    <a:pt x="2060" y="3777"/>
                  </a:cubicBezTo>
                  <a:lnTo>
                    <a:pt x="2060" y="5516"/>
                  </a:lnTo>
                  <a:lnTo>
                    <a:pt x="1374" y="5516"/>
                  </a:lnTo>
                  <a:lnTo>
                    <a:pt x="1374" y="3777"/>
                  </a:lnTo>
                  <a:cubicBezTo>
                    <a:pt x="1374" y="2073"/>
                    <a:pt x="2759" y="687"/>
                    <a:pt x="4464" y="687"/>
                  </a:cubicBezTo>
                  <a:close/>
                  <a:moveTo>
                    <a:pt x="8238" y="6203"/>
                  </a:moveTo>
                  <a:lnTo>
                    <a:pt x="8238" y="11030"/>
                  </a:lnTo>
                  <a:lnTo>
                    <a:pt x="687" y="11030"/>
                  </a:lnTo>
                  <a:lnTo>
                    <a:pt x="687" y="6203"/>
                  </a:lnTo>
                  <a:close/>
                  <a:moveTo>
                    <a:pt x="4464" y="1"/>
                  </a:moveTo>
                  <a:cubicBezTo>
                    <a:pt x="2382" y="1"/>
                    <a:pt x="687" y="1694"/>
                    <a:pt x="687" y="3777"/>
                  </a:cubicBezTo>
                  <a:lnTo>
                    <a:pt x="687" y="5516"/>
                  </a:lnTo>
                  <a:lnTo>
                    <a:pt x="1" y="5516"/>
                  </a:lnTo>
                  <a:lnTo>
                    <a:pt x="1" y="11717"/>
                  </a:lnTo>
                  <a:lnTo>
                    <a:pt x="8925" y="11717"/>
                  </a:lnTo>
                  <a:lnTo>
                    <a:pt x="8925" y="5516"/>
                  </a:lnTo>
                  <a:lnTo>
                    <a:pt x="8238" y="5516"/>
                  </a:lnTo>
                  <a:lnTo>
                    <a:pt x="8238" y="3777"/>
                  </a:lnTo>
                  <a:cubicBezTo>
                    <a:pt x="8238" y="1694"/>
                    <a:pt x="6545" y="1"/>
                    <a:pt x="4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 name="Google Shape;1774;p63"/>
          <p:cNvGrpSpPr/>
          <p:nvPr/>
        </p:nvGrpSpPr>
        <p:grpSpPr>
          <a:xfrm>
            <a:off x="4025756" y="3966495"/>
            <a:ext cx="332647" cy="329776"/>
            <a:chOff x="4025756" y="3966495"/>
            <a:chExt cx="332647" cy="329776"/>
          </a:xfrm>
        </p:grpSpPr>
        <p:sp>
          <p:nvSpPr>
            <p:cNvPr id="1775" name="Google Shape;1775;p63"/>
            <p:cNvSpPr/>
            <p:nvPr/>
          </p:nvSpPr>
          <p:spPr>
            <a:xfrm>
              <a:off x="4025756" y="3966495"/>
              <a:ext cx="332647" cy="329776"/>
            </a:xfrm>
            <a:custGeom>
              <a:avLst/>
              <a:gdLst/>
              <a:ahLst/>
              <a:cxnLst/>
              <a:rect l="l" t="t" r="r" b="b"/>
              <a:pathLst>
                <a:path w="11818" h="11716" extrusionOk="0">
                  <a:moveTo>
                    <a:pt x="4806" y="686"/>
                  </a:moveTo>
                  <a:cubicBezTo>
                    <a:pt x="7078" y="686"/>
                    <a:pt x="8925" y="2535"/>
                    <a:pt x="8925" y="4805"/>
                  </a:cubicBezTo>
                  <a:cubicBezTo>
                    <a:pt x="8925" y="7077"/>
                    <a:pt x="7078" y="8924"/>
                    <a:pt x="4806" y="8924"/>
                  </a:cubicBezTo>
                  <a:cubicBezTo>
                    <a:pt x="2534" y="8924"/>
                    <a:pt x="687" y="7077"/>
                    <a:pt x="687" y="4805"/>
                  </a:cubicBezTo>
                  <a:cubicBezTo>
                    <a:pt x="687" y="2535"/>
                    <a:pt x="2534" y="686"/>
                    <a:pt x="4806" y="686"/>
                  </a:cubicBezTo>
                  <a:close/>
                  <a:moveTo>
                    <a:pt x="8436" y="7950"/>
                  </a:moveTo>
                  <a:lnTo>
                    <a:pt x="10929" y="10443"/>
                  </a:lnTo>
                  <a:cubicBezTo>
                    <a:pt x="11063" y="10579"/>
                    <a:pt x="11063" y="10797"/>
                    <a:pt x="10929" y="10930"/>
                  </a:cubicBezTo>
                  <a:cubicBezTo>
                    <a:pt x="10863" y="10997"/>
                    <a:pt x="10775" y="11031"/>
                    <a:pt x="10687" y="11031"/>
                  </a:cubicBezTo>
                  <a:cubicBezTo>
                    <a:pt x="10599" y="11031"/>
                    <a:pt x="10511" y="10997"/>
                    <a:pt x="10444" y="10930"/>
                  </a:cubicBezTo>
                  <a:lnTo>
                    <a:pt x="7951" y="8437"/>
                  </a:lnTo>
                  <a:cubicBezTo>
                    <a:pt x="8125" y="8285"/>
                    <a:pt x="8286" y="8124"/>
                    <a:pt x="8436" y="7950"/>
                  </a:cubicBezTo>
                  <a:close/>
                  <a:moveTo>
                    <a:pt x="4806" y="0"/>
                  </a:moveTo>
                  <a:cubicBezTo>
                    <a:pt x="2157" y="0"/>
                    <a:pt x="1" y="2156"/>
                    <a:pt x="1" y="4805"/>
                  </a:cubicBezTo>
                  <a:cubicBezTo>
                    <a:pt x="1" y="7456"/>
                    <a:pt x="2157" y="9612"/>
                    <a:pt x="4806" y="9612"/>
                  </a:cubicBezTo>
                  <a:cubicBezTo>
                    <a:pt x="5760" y="9612"/>
                    <a:pt x="6648" y="9332"/>
                    <a:pt x="7396" y="8853"/>
                  </a:cubicBezTo>
                  <a:lnTo>
                    <a:pt x="9959" y="11416"/>
                  </a:lnTo>
                  <a:cubicBezTo>
                    <a:pt x="10161" y="11617"/>
                    <a:pt x="10424" y="11716"/>
                    <a:pt x="10688" y="11716"/>
                  </a:cubicBezTo>
                  <a:cubicBezTo>
                    <a:pt x="10951" y="11716"/>
                    <a:pt x="11215" y="11617"/>
                    <a:pt x="11415" y="11416"/>
                  </a:cubicBezTo>
                  <a:cubicBezTo>
                    <a:pt x="11817" y="11013"/>
                    <a:pt x="11817" y="10361"/>
                    <a:pt x="11415" y="9958"/>
                  </a:cubicBezTo>
                  <a:lnTo>
                    <a:pt x="8852" y="7396"/>
                  </a:lnTo>
                  <a:cubicBezTo>
                    <a:pt x="9333" y="6649"/>
                    <a:pt x="9611" y="5759"/>
                    <a:pt x="9611" y="4805"/>
                  </a:cubicBezTo>
                  <a:cubicBezTo>
                    <a:pt x="9611" y="2156"/>
                    <a:pt x="7457" y="0"/>
                    <a:pt x="4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3"/>
            <p:cNvSpPr/>
            <p:nvPr/>
          </p:nvSpPr>
          <p:spPr>
            <a:xfrm>
              <a:off x="4064403" y="4005113"/>
              <a:ext cx="193261" cy="193317"/>
            </a:xfrm>
            <a:custGeom>
              <a:avLst/>
              <a:gdLst/>
              <a:ahLst/>
              <a:cxnLst/>
              <a:rect l="l" t="t" r="r" b="b"/>
              <a:pathLst>
                <a:path w="6866" h="6868" extrusionOk="0">
                  <a:moveTo>
                    <a:pt x="3433" y="687"/>
                  </a:moveTo>
                  <a:cubicBezTo>
                    <a:pt x="4947" y="687"/>
                    <a:pt x="6179" y="1919"/>
                    <a:pt x="6179" y="3433"/>
                  </a:cubicBezTo>
                  <a:cubicBezTo>
                    <a:pt x="6179" y="4949"/>
                    <a:pt x="4947" y="6179"/>
                    <a:pt x="3433" y="6179"/>
                  </a:cubicBezTo>
                  <a:cubicBezTo>
                    <a:pt x="1919" y="6179"/>
                    <a:pt x="687" y="4949"/>
                    <a:pt x="687" y="3433"/>
                  </a:cubicBezTo>
                  <a:cubicBezTo>
                    <a:pt x="687" y="1919"/>
                    <a:pt x="1919" y="687"/>
                    <a:pt x="3433" y="687"/>
                  </a:cubicBezTo>
                  <a:close/>
                  <a:moveTo>
                    <a:pt x="3433" y="1"/>
                  </a:moveTo>
                  <a:cubicBezTo>
                    <a:pt x="1540" y="1"/>
                    <a:pt x="1" y="1540"/>
                    <a:pt x="1" y="3433"/>
                  </a:cubicBezTo>
                  <a:cubicBezTo>
                    <a:pt x="1" y="5326"/>
                    <a:pt x="1540" y="6867"/>
                    <a:pt x="3433" y="6867"/>
                  </a:cubicBezTo>
                  <a:cubicBezTo>
                    <a:pt x="5326" y="6867"/>
                    <a:pt x="6865" y="5326"/>
                    <a:pt x="6865" y="3433"/>
                  </a:cubicBezTo>
                  <a:cubicBezTo>
                    <a:pt x="6865" y="1540"/>
                    <a:pt x="5326" y="1"/>
                    <a:pt x="3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7" name="Google Shape;1777;p63"/>
          <p:cNvSpPr/>
          <p:nvPr/>
        </p:nvSpPr>
        <p:spPr>
          <a:xfrm>
            <a:off x="4045713" y="3528773"/>
            <a:ext cx="289863" cy="329776"/>
          </a:xfrm>
          <a:custGeom>
            <a:avLst/>
            <a:gdLst/>
            <a:ahLst/>
            <a:cxnLst/>
            <a:rect l="l" t="t" r="r" b="b"/>
            <a:pathLst>
              <a:path w="10298" h="11716" extrusionOk="0">
                <a:moveTo>
                  <a:pt x="2746" y="687"/>
                </a:moveTo>
                <a:lnTo>
                  <a:pt x="2746" y="2768"/>
                </a:lnTo>
                <a:lnTo>
                  <a:pt x="687" y="2768"/>
                </a:lnTo>
                <a:lnTo>
                  <a:pt x="687" y="687"/>
                </a:lnTo>
                <a:close/>
                <a:moveTo>
                  <a:pt x="9611" y="687"/>
                </a:moveTo>
                <a:lnTo>
                  <a:pt x="9611" y="2768"/>
                </a:lnTo>
                <a:lnTo>
                  <a:pt x="7551" y="2768"/>
                </a:lnTo>
                <a:lnTo>
                  <a:pt x="7551" y="687"/>
                </a:lnTo>
                <a:close/>
                <a:moveTo>
                  <a:pt x="9611" y="3455"/>
                </a:moveTo>
                <a:lnTo>
                  <a:pt x="9611" y="6567"/>
                </a:lnTo>
                <a:cubicBezTo>
                  <a:pt x="9611" y="9027"/>
                  <a:pt x="7610" y="11029"/>
                  <a:pt x="5150" y="11029"/>
                </a:cubicBezTo>
                <a:cubicBezTo>
                  <a:pt x="2689" y="11029"/>
                  <a:pt x="687" y="9027"/>
                  <a:pt x="687" y="6567"/>
                </a:cubicBezTo>
                <a:lnTo>
                  <a:pt x="687" y="3455"/>
                </a:lnTo>
                <a:lnTo>
                  <a:pt x="2746" y="3455"/>
                </a:lnTo>
                <a:lnTo>
                  <a:pt x="2746" y="6567"/>
                </a:lnTo>
                <a:cubicBezTo>
                  <a:pt x="2746" y="7892"/>
                  <a:pt x="3824" y="8970"/>
                  <a:pt x="5150" y="8970"/>
                </a:cubicBezTo>
                <a:cubicBezTo>
                  <a:pt x="6475" y="8970"/>
                  <a:pt x="7551" y="7892"/>
                  <a:pt x="7551" y="6567"/>
                </a:cubicBezTo>
                <a:lnTo>
                  <a:pt x="7551" y="3455"/>
                </a:lnTo>
                <a:close/>
                <a:moveTo>
                  <a:pt x="0" y="0"/>
                </a:moveTo>
                <a:lnTo>
                  <a:pt x="0" y="6567"/>
                </a:lnTo>
                <a:cubicBezTo>
                  <a:pt x="0" y="9413"/>
                  <a:pt x="2303" y="11716"/>
                  <a:pt x="5150" y="11716"/>
                </a:cubicBezTo>
                <a:cubicBezTo>
                  <a:pt x="7994" y="11716"/>
                  <a:pt x="10297" y="9413"/>
                  <a:pt x="10297" y="6567"/>
                </a:cubicBezTo>
                <a:lnTo>
                  <a:pt x="10297" y="0"/>
                </a:lnTo>
                <a:lnTo>
                  <a:pt x="6865" y="0"/>
                </a:lnTo>
                <a:lnTo>
                  <a:pt x="6865" y="6567"/>
                </a:lnTo>
                <a:cubicBezTo>
                  <a:pt x="6865" y="7513"/>
                  <a:pt x="6096" y="8284"/>
                  <a:pt x="5150" y="8284"/>
                </a:cubicBezTo>
                <a:cubicBezTo>
                  <a:pt x="4203" y="8284"/>
                  <a:pt x="3433" y="7513"/>
                  <a:pt x="3433" y="6567"/>
                </a:cubicBezTo>
                <a:lnTo>
                  <a:pt x="34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8" name="Google Shape;1778;p63"/>
          <p:cNvGrpSpPr/>
          <p:nvPr/>
        </p:nvGrpSpPr>
        <p:grpSpPr>
          <a:xfrm>
            <a:off x="4025812" y="3090995"/>
            <a:ext cx="337573" cy="329804"/>
            <a:chOff x="4025812" y="3090995"/>
            <a:chExt cx="337573" cy="329804"/>
          </a:xfrm>
        </p:grpSpPr>
        <p:sp>
          <p:nvSpPr>
            <p:cNvPr id="1779" name="Google Shape;1779;p63"/>
            <p:cNvSpPr/>
            <p:nvPr/>
          </p:nvSpPr>
          <p:spPr>
            <a:xfrm>
              <a:off x="4025812" y="3090995"/>
              <a:ext cx="213133" cy="329804"/>
            </a:xfrm>
            <a:custGeom>
              <a:avLst/>
              <a:gdLst/>
              <a:ahLst/>
              <a:cxnLst/>
              <a:rect l="l" t="t" r="r" b="b"/>
              <a:pathLst>
                <a:path w="7572" h="11717" extrusionOk="0">
                  <a:moveTo>
                    <a:pt x="2768" y="4143"/>
                  </a:moveTo>
                  <a:lnTo>
                    <a:pt x="2768" y="7574"/>
                  </a:lnTo>
                  <a:lnTo>
                    <a:pt x="687" y="7574"/>
                  </a:lnTo>
                  <a:lnTo>
                    <a:pt x="687" y="4143"/>
                  </a:lnTo>
                  <a:close/>
                  <a:moveTo>
                    <a:pt x="6885" y="1379"/>
                  </a:moveTo>
                  <a:lnTo>
                    <a:pt x="6885" y="10338"/>
                  </a:lnTo>
                  <a:lnTo>
                    <a:pt x="3455" y="7746"/>
                  </a:lnTo>
                  <a:lnTo>
                    <a:pt x="3455" y="3971"/>
                  </a:lnTo>
                  <a:lnTo>
                    <a:pt x="6885" y="1379"/>
                  </a:lnTo>
                  <a:close/>
                  <a:moveTo>
                    <a:pt x="7572" y="1"/>
                  </a:moveTo>
                  <a:lnTo>
                    <a:pt x="2997" y="3457"/>
                  </a:lnTo>
                  <a:lnTo>
                    <a:pt x="1" y="3457"/>
                  </a:lnTo>
                  <a:lnTo>
                    <a:pt x="1" y="8260"/>
                  </a:lnTo>
                  <a:lnTo>
                    <a:pt x="2997" y="8260"/>
                  </a:lnTo>
                  <a:lnTo>
                    <a:pt x="7572" y="11716"/>
                  </a:lnTo>
                  <a:lnTo>
                    <a:pt x="75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3"/>
            <p:cNvSpPr/>
            <p:nvPr/>
          </p:nvSpPr>
          <p:spPr>
            <a:xfrm>
              <a:off x="4251358" y="3220530"/>
              <a:ext cx="30427" cy="70791"/>
            </a:xfrm>
            <a:custGeom>
              <a:avLst/>
              <a:gdLst/>
              <a:ahLst/>
              <a:cxnLst/>
              <a:rect l="l" t="t" r="r" b="b"/>
              <a:pathLst>
                <a:path w="1081" h="2515" extrusionOk="0">
                  <a:moveTo>
                    <a:pt x="571" y="1"/>
                  </a:moveTo>
                  <a:lnTo>
                    <a:pt x="0" y="381"/>
                  </a:lnTo>
                  <a:cubicBezTo>
                    <a:pt x="355" y="912"/>
                    <a:pt x="355" y="1601"/>
                    <a:pt x="0" y="2133"/>
                  </a:cubicBezTo>
                  <a:lnTo>
                    <a:pt x="569" y="2514"/>
                  </a:lnTo>
                  <a:cubicBezTo>
                    <a:pt x="1080" y="1751"/>
                    <a:pt x="1080" y="764"/>
                    <a:pt x="5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3"/>
            <p:cNvSpPr/>
            <p:nvPr/>
          </p:nvSpPr>
          <p:spPr>
            <a:xfrm>
              <a:off x="4311284" y="3171187"/>
              <a:ext cx="52101" cy="169420"/>
            </a:xfrm>
            <a:custGeom>
              <a:avLst/>
              <a:gdLst/>
              <a:ahLst/>
              <a:cxnLst/>
              <a:rect l="l" t="t" r="r" b="b"/>
              <a:pathLst>
                <a:path w="1851" h="6019" extrusionOk="0">
                  <a:moveTo>
                    <a:pt x="571" y="0"/>
                  </a:moveTo>
                  <a:lnTo>
                    <a:pt x="2" y="381"/>
                  </a:lnTo>
                  <a:lnTo>
                    <a:pt x="156" y="611"/>
                  </a:lnTo>
                  <a:cubicBezTo>
                    <a:pt x="1126" y="2069"/>
                    <a:pt x="1126" y="3950"/>
                    <a:pt x="154" y="5408"/>
                  </a:cubicBezTo>
                  <a:lnTo>
                    <a:pt x="0" y="5638"/>
                  </a:lnTo>
                  <a:lnTo>
                    <a:pt x="571" y="6019"/>
                  </a:lnTo>
                  <a:lnTo>
                    <a:pt x="725" y="5788"/>
                  </a:lnTo>
                  <a:cubicBezTo>
                    <a:pt x="1851" y="4101"/>
                    <a:pt x="1851" y="1918"/>
                    <a:pt x="725" y="231"/>
                  </a:cubicBezTo>
                  <a:lnTo>
                    <a:pt x="5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3"/>
            <p:cNvSpPr/>
            <p:nvPr/>
          </p:nvSpPr>
          <p:spPr>
            <a:xfrm>
              <a:off x="4279168" y="3192608"/>
              <a:ext cx="43403" cy="126579"/>
            </a:xfrm>
            <a:custGeom>
              <a:avLst/>
              <a:gdLst/>
              <a:ahLst/>
              <a:cxnLst/>
              <a:rect l="l" t="t" r="r" b="b"/>
              <a:pathLst>
                <a:path w="1542" h="4497" extrusionOk="0">
                  <a:moveTo>
                    <a:pt x="572" y="1"/>
                  </a:moveTo>
                  <a:lnTo>
                    <a:pt x="1" y="381"/>
                  </a:lnTo>
                  <a:lnTo>
                    <a:pt x="154" y="612"/>
                  </a:lnTo>
                  <a:cubicBezTo>
                    <a:pt x="817" y="1606"/>
                    <a:pt x="817" y="2891"/>
                    <a:pt x="154" y="3885"/>
                  </a:cubicBezTo>
                  <a:lnTo>
                    <a:pt x="1" y="4118"/>
                  </a:lnTo>
                  <a:lnTo>
                    <a:pt x="572" y="4496"/>
                  </a:lnTo>
                  <a:lnTo>
                    <a:pt x="726" y="4266"/>
                  </a:lnTo>
                  <a:cubicBezTo>
                    <a:pt x="1542" y="3041"/>
                    <a:pt x="1542" y="1458"/>
                    <a:pt x="726" y="231"/>
                  </a:cubicBezTo>
                  <a:lnTo>
                    <a:pt x="5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 name="Google Shape;1783;p63"/>
          <p:cNvGrpSpPr/>
          <p:nvPr/>
        </p:nvGrpSpPr>
        <p:grpSpPr>
          <a:xfrm>
            <a:off x="4025869" y="2653273"/>
            <a:ext cx="329579" cy="329804"/>
            <a:chOff x="4025869" y="2653273"/>
            <a:chExt cx="329579" cy="329804"/>
          </a:xfrm>
        </p:grpSpPr>
        <p:sp>
          <p:nvSpPr>
            <p:cNvPr id="1784" name="Google Shape;1784;p63"/>
            <p:cNvSpPr/>
            <p:nvPr/>
          </p:nvSpPr>
          <p:spPr>
            <a:xfrm>
              <a:off x="4025869" y="2653273"/>
              <a:ext cx="213077" cy="329804"/>
            </a:xfrm>
            <a:custGeom>
              <a:avLst/>
              <a:gdLst/>
              <a:ahLst/>
              <a:cxnLst/>
              <a:rect l="l" t="t" r="r" b="b"/>
              <a:pathLst>
                <a:path w="7570" h="11717" extrusionOk="0">
                  <a:moveTo>
                    <a:pt x="2766" y="4143"/>
                  </a:moveTo>
                  <a:lnTo>
                    <a:pt x="2766" y="7574"/>
                  </a:lnTo>
                  <a:lnTo>
                    <a:pt x="685" y="7574"/>
                  </a:lnTo>
                  <a:lnTo>
                    <a:pt x="685" y="4143"/>
                  </a:lnTo>
                  <a:close/>
                  <a:moveTo>
                    <a:pt x="6883" y="1379"/>
                  </a:moveTo>
                  <a:lnTo>
                    <a:pt x="6883" y="10338"/>
                  </a:lnTo>
                  <a:lnTo>
                    <a:pt x="3453" y="7746"/>
                  </a:lnTo>
                  <a:lnTo>
                    <a:pt x="3453" y="3971"/>
                  </a:lnTo>
                  <a:lnTo>
                    <a:pt x="6883" y="1379"/>
                  </a:lnTo>
                  <a:close/>
                  <a:moveTo>
                    <a:pt x="7570" y="1"/>
                  </a:moveTo>
                  <a:lnTo>
                    <a:pt x="2995" y="3457"/>
                  </a:lnTo>
                  <a:lnTo>
                    <a:pt x="0" y="3457"/>
                  </a:lnTo>
                  <a:lnTo>
                    <a:pt x="0" y="8259"/>
                  </a:lnTo>
                  <a:lnTo>
                    <a:pt x="2995" y="8259"/>
                  </a:lnTo>
                  <a:lnTo>
                    <a:pt x="7570" y="11717"/>
                  </a:lnTo>
                  <a:lnTo>
                    <a:pt x="75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3"/>
            <p:cNvSpPr/>
            <p:nvPr/>
          </p:nvSpPr>
          <p:spPr>
            <a:xfrm>
              <a:off x="4264531" y="2772731"/>
              <a:ext cx="90916" cy="90916"/>
            </a:xfrm>
            <a:custGeom>
              <a:avLst/>
              <a:gdLst/>
              <a:ahLst/>
              <a:cxnLst/>
              <a:rect l="l" t="t" r="r" b="b"/>
              <a:pathLst>
                <a:path w="3230" h="3230" extrusionOk="0">
                  <a:moveTo>
                    <a:pt x="486" y="0"/>
                  </a:moveTo>
                  <a:lnTo>
                    <a:pt x="1" y="485"/>
                  </a:lnTo>
                  <a:lnTo>
                    <a:pt x="1130" y="1615"/>
                  </a:lnTo>
                  <a:lnTo>
                    <a:pt x="1" y="2744"/>
                  </a:lnTo>
                  <a:lnTo>
                    <a:pt x="486" y="3229"/>
                  </a:lnTo>
                  <a:lnTo>
                    <a:pt x="1615" y="2100"/>
                  </a:lnTo>
                  <a:lnTo>
                    <a:pt x="2745" y="3229"/>
                  </a:lnTo>
                  <a:lnTo>
                    <a:pt x="3230" y="2744"/>
                  </a:lnTo>
                  <a:lnTo>
                    <a:pt x="2100" y="1615"/>
                  </a:lnTo>
                  <a:lnTo>
                    <a:pt x="3230" y="485"/>
                  </a:lnTo>
                  <a:lnTo>
                    <a:pt x="2745" y="0"/>
                  </a:lnTo>
                  <a:lnTo>
                    <a:pt x="1615" y="1130"/>
                  </a:lnTo>
                  <a:lnTo>
                    <a:pt x="4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63"/>
          <p:cNvGrpSpPr/>
          <p:nvPr/>
        </p:nvGrpSpPr>
        <p:grpSpPr>
          <a:xfrm>
            <a:off x="4045713" y="2215524"/>
            <a:ext cx="289863" cy="329776"/>
            <a:chOff x="4045713" y="2215524"/>
            <a:chExt cx="289863" cy="329776"/>
          </a:xfrm>
        </p:grpSpPr>
        <p:sp>
          <p:nvSpPr>
            <p:cNvPr id="1787" name="Google Shape;1787;p63"/>
            <p:cNvSpPr/>
            <p:nvPr/>
          </p:nvSpPr>
          <p:spPr>
            <a:xfrm>
              <a:off x="4045713" y="2215524"/>
              <a:ext cx="289863" cy="329776"/>
            </a:xfrm>
            <a:custGeom>
              <a:avLst/>
              <a:gdLst/>
              <a:ahLst/>
              <a:cxnLst/>
              <a:rect l="l" t="t" r="r" b="b"/>
              <a:pathLst>
                <a:path w="10298" h="11716" extrusionOk="0">
                  <a:moveTo>
                    <a:pt x="5150" y="714"/>
                  </a:moveTo>
                  <a:lnTo>
                    <a:pt x="9611" y="1997"/>
                  </a:lnTo>
                  <a:lnTo>
                    <a:pt x="9611" y="4062"/>
                  </a:lnTo>
                  <a:cubicBezTo>
                    <a:pt x="9611" y="7052"/>
                    <a:pt x="7864" y="9748"/>
                    <a:pt x="5150" y="10975"/>
                  </a:cubicBezTo>
                  <a:cubicBezTo>
                    <a:pt x="2435" y="9748"/>
                    <a:pt x="687" y="7052"/>
                    <a:pt x="687" y="4062"/>
                  </a:cubicBezTo>
                  <a:lnTo>
                    <a:pt x="687" y="1997"/>
                  </a:lnTo>
                  <a:lnTo>
                    <a:pt x="5150" y="714"/>
                  </a:lnTo>
                  <a:close/>
                  <a:moveTo>
                    <a:pt x="5150" y="0"/>
                  </a:moveTo>
                  <a:lnTo>
                    <a:pt x="0" y="1481"/>
                  </a:lnTo>
                  <a:lnTo>
                    <a:pt x="0" y="4062"/>
                  </a:lnTo>
                  <a:cubicBezTo>
                    <a:pt x="0" y="7376"/>
                    <a:pt x="1968" y="10352"/>
                    <a:pt x="5014" y="11657"/>
                  </a:cubicBezTo>
                  <a:lnTo>
                    <a:pt x="5150" y="11716"/>
                  </a:lnTo>
                  <a:lnTo>
                    <a:pt x="5285" y="11657"/>
                  </a:lnTo>
                  <a:cubicBezTo>
                    <a:pt x="8329" y="10352"/>
                    <a:pt x="10297" y="7376"/>
                    <a:pt x="10297" y="4062"/>
                  </a:cubicBezTo>
                  <a:lnTo>
                    <a:pt x="10297" y="1481"/>
                  </a:lnTo>
                  <a:lnTo>
                    <a:pt x="5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3"/>
            <p:cNvSpPr/>
            <p:nvPr/>
          </p:nvSpPr>
          <p:spPr>
            <a:xfrm>
              <a:off x="4084359" y="2255971"/>
              <a:ext cx="212570" cy="247135"/>
            </a:xfrm>
            <a:custGeom>
              <a:avLst/>
              <a:gdLst/>
              <a:ahLst/>
              <a:cxnLst/>
              <a:rect l="l" t="t" r="r" b="b"/>
              <a:pathLst>
                <a:path w="7552" h="8780" extrusionOk="0">
                  <a:moveTo>
                    <a:pt x="3433" y="813"/>
                  </a:moveTo>
                  <a:lnTo>
                    <a:pt x="3433" y="7782"/>
                  </a:lnTo>
                  <a:cubicBezTo>
                    <a:pt x="1726" y="6636"/>
                    <a:pt x="687" y="4710"/>
                    <a:pt x="687" y="2625"/>
                  </a:cubicBezTo>
                  <a:lnTo>
                    <a:pt x="687" y="1597"/>
                  </a:lnTo>
                  <a:lnTo>
                    <a:pt x="3433" y="813"/>
                  </a:lnTo>
                  <a:close/>
                  <a:moveTo>
                    <a:pt x="4119" y="813"/>
                  </a:moveTo>
                  <a:lnTo>
                    <a:pt x="6865" y="1597"/>
                  </a:lnTo>
                  <a:lnTo>
                    <a:pt x="6865" y="2625"/>
                  </a:lnTo>
                  <a:cubicBezTo>
                    <a:pt x="6865" y="4710"/>
                    <a:pt x="5827" y="6636"/>
                    <a:pt x="4119" y="7782"/>
                  </a:cubicBezTo>
                  <a:lnTo>
                    <a:pt x="4119" y="813"/>
                  </a:lnTo>
                  <a:close/>
                  <a:moveTo>
                    <a:pt x="3777" y="0"/>
                  </a:moveTo>
                  <a:lnTo>
                    <a:pt x="0" y="1078"/>
                  </a:lnTo>
                  <a:lnTo>
                    <a:pt x="0" y="2625"/>
                  </a:lnTo>
                  <a:cubicBezTo>
                    <a:pt x="0" y="5162"/>
                    <a:pt x="1386" y="7485"/>
                    <a:pt x="3614" y="8692"/>
                  </a:cubicBezTo>
                  <a:lnTo>
                    <a:pt x="3777" y="8780"/>
                  </a:lnTo>
                  <a:lnTo>
                    <a:pt x="3940" y="8692"/>
                  </a:lnTo>
                  <a:cubicBezTo>
                    <a:pt x="6167" y="7485"/>
                    <a:pt x="7551" y="5162"/>
                    <a:pt x="7551" y="2625"/>
                  </a:cubicBezTo>
                  <a:lnTo>
                    <a:pt x="7551" y="1078"/>
                  </a:lnTo>
                  <a:lnTo>
                    <a:pt x="37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9" name="Google Shape;1789;p63"/>
          <p:cNvSpPr/>
          <p:nvPr/>
        </p:nvSpPr>
        <p:spPr>
          <a:xfrm>
            <a:off x="4025756" y="1777802"/>
            <a:ext cx="329804" cy="329804"/>
          </a:xfrm>
          <a:custGeom>
            <a:avLst/>
            <a:gdLst/>
            <a:ahLst/>
            <a:cxnLst/>
            <a:rect l="l" t="t" r="r" b="b"/>
            <a:pathLst>
              <a:path w="11717" h="11717" extrusionOk="0">
                <a:moveTo>
                  <a:pt x="4720" y="813"/>
                </a:moveTo>
                <a:lnTo>
                  <a:pt x="4720" y="813"/>
                </a:lnTo>
                <a:cubicBezTo>
                  <a:pt x="4164" y="1340"/>
                  <a:pt x="3704" y="1954"/>
                  <a:pt x="3349" y="2644"/>
                </a:cubicBezTo>
                <a:cubicBezTo>
                  <a:pt x="3327" y="2686"/>
                  <a:pt x="3307" y="2726"/>
                  <a:pt x="3287" y="2768"/>
                </a:cubicBezTo>
                <a:lnTo>
                  <a:pt x="1714" y="2768"/>
                </a:lnTo>
                <a:cubicBezTo>
                  <a:pt x="2439" y="1796"/>
                  <a:pt x="3499" y="1088"/>
                  <a:pt x="4720" y="813"/>
                </a:cubicBezTo>
                <a:close/>
                <a:moveTo>
                  <a:pt x="5515" y="1027"/>
                </a:moveTo>
                <a:lnTo>
                  <a:pt x="5515" y="2768"/>
                </a:lnTo>
                <a:lnTo>
                  <a:pt x="4067" y="2768"/>
                </a:lnTo>
                <a:cubicBezTo>
                  <a:pt x="4436" y="2109"/>
                  <a:pt x="4925" y="1518"/>
                  <a:pt x="5515" y="1027"/>
                </a:cubicBezTo>
                <a:close/>
                <a:moveTo>
                  <a:pt x="6201" y="1027"/>
                </a:moveTo>
                <a:cubicBezTo>
                  <a:pt x="6792" y="1518"/>
                  <a:pt x="7281" y="2109"/>
                  <a:pt x="7651" y="2768"/>
                </a:cubicBezTo>
                <a:lnTo>
                  <a:pt x="6201" y="2768"/>
                </a:lnTo>
                <a:lnTo>
                  <a:pt x="6201" y="1027"/>
                </a:lnTo>
                <a:close/>
                <a:moveTo>
                  <a:pt x="6997" y="813"/>
                </a:moveTo>
                <a:lnTo>
                  <a:pt x="6997" y="813"/>
                </a:lnTo>
                <a:cubicBezTo>
                  <a:pt x="8218" y="1088"/>
                  <a:pt x="9278" y="1796"/>
                  <a:pt x="10003" y="2768"/>
                </a:cubicBezTo>
                <a:lnTo>
                  <a:pt x="8431" y="2768"/>
                </a:lnTo>
                <a:cubicBezTo>
                  <a:pt x="8411" y="2726"/>
                  <a:pt x="8389" y="2686"/>
                  <a:pt x="8368" y="2644"/>
                </a:cubicBezTo>
                <a:cubicBezTo>
                  <a:pt x="8013" y="1954"/>
                  <a:pt x="7554" y="1340"/>
                  <a:pt x="6997" y="813"/>
                </a:cubicBezTo>
                <a:close/>
                <a:moveTo>
                  <a:pt x="2996" y="3451"/>
                </a:moveTo>
                <a:cubicBezTo>
                  <a:pt x="2760" y="4108"/>
                  <a:pt x="2619" y="4809"/>
                  <a:pt x="2586" y="5514"/>
                </a:cubicBezTo>
                <a:lnTo>
                  <a:pt x="698" y="5514"/>
                </a:lnTo>
                <a:cubicBezTo>
                  <a:pt x="748" y="4775"/>
                  <a:pt x="953" y="4073"/>
                  <a:pt x="1280" y="3451"/>
                </a:cubicBezTo>
                <a:close/>
                <a:moveTo>
                  <a:pt x="5515" y="3455"/>
                </a:moveTo>
                <a:lnTo>
                  <a:pt x="5515" y="5514"/>
                </a:lnTo>
                <a:lnTo>
                  <a:pt x="3272" y="5514"/>
                </a:lnTo>
                <a:cubicBezTo>
                  <a:pt x="3311" y="4797"/>
                  <a:pt x="3470" y="4101"/>
                  <a:pt x="3735" y="3455"/>
                </a:cubicBezTo>
                <a:close/>
                <a:moveTo>
                  <a:pt x="7982" y="3455"/>
                </a:moveTo>
                <a:cubicBezTo>
                  <a:pt x="8248" y="4101"/>
                  <a:pt x="8407" y="4797"/>
                  <a:pt x="8445" y="5514"/>
                </a:cubicBezTo>
                <a:lnTo>
                  <a:pt x="6201" y="5514"/>
                </a:lnTo>
                <a:lnTo>
                  <a:pt x="6201" y="3455"/>
                </a:lnTo>
                <a:close/>
                <a:moveTo>
                  <a:pt x="10437" y="3455"/>
                </a:moveTo>
                <a:cubicBezTo>
                  <a:pt x="10765" y="4077"/>
                  <a:pt x="10970" y="4775"/>
                  <a:pt x="11019" y="5514"/>
                </a:cubicBezTo>
                <a:lnTo>
                  <a:pt x="9132" y="5514"/>
                </a:lnTo>
                <a:cubicBezTo>
                  <a:pt x="9099" y="4809"/>
                  <a:pt x="8958" y="4114"/>
                  <a:pt x="8720" y="3455"/>
                </a:cubicBezTo>
                <a:close/>
                <a:moveTo>
                  <a:pt x="2586" y="6201"/>
                </a:moveTo>
                <a:cubicBezTo>
                  <a:pt x="2619" y="6905"/>
                  <a:pt x="2760" y="7603"/>
                  <a:pt x="2996" y="8260"/>
                </a:cubicBezTo>
                <a:lnTo>
                  <a:pt x="1280" y="8260"/>
                </a:lnTo>
                <a:cubicBezTo>
                  <a:pt x="953" y="7638"/>
                  <a:pt x="748" y="6940"/>
                  <a:pt x="698" y="6201"/>
                </a:cubicBezTo>
                <a:close/>
                <a:moveTo>
                  <a:pt x="5515" y="6201"/>
                </a:moveTo>
                <a:lnTo>
                  <a:pt x="5515" y="8260"/>
                </a:lnTo>
                <a:lnTo>
                  <a:pt x="3735" y="8260"/>
                </a:lnTo>
                <a:cubicBezTo>
                  <a:pt x="3470" y="7614"/>
                  <a:pt x="3311" y="6918"/>
                  <a:pt x="3272" y="6201"/>
                </a:cubicBezTo>
                <a:close/>
                <a:moveTo>
                  <a:pt x="8445" y="6197"/>
                </a:moveTo>
                <a:cubicBezTo>
                  <a:pt x="8407" y="6915"/>
                  <a:pt x="8248" y="7614"/>
                  <a:pt x="7982" y="8260"/>
                </a:cubicBezTo>
                <a:lnTo>
                  <a:pt x="6201" y="8260"/>
                </a:lnTo>
                <a:lnTo>
                  <a:pt x="6201" y="6197"/>
                </a:lnTo>
                <a:close/>
                <a:moveTo>
                  <a:pt x="11019" y="6197"/>
                </a:moveTo>
                <a:cubicBezTo>
                  <a:pt x="10970" y="6935"/>
                  <a:pt x="10765" y="7638"/>
                  <a:pt x="10437" y="8260"/>
                </a:cubicBezTo>
                <a:lnTo>
                  <a:pt x="8722" y="8260"/>
                </a:lnTo>
                <a:cubicBezTo>
                  <a:pt x="8958" y="7603"/>
                  <a:pt x="9099" y="6902"/>
                  <a:pt x="9132" y="6197"/>
                </a:cubicBezTo>
                <a:close/>
                <a:moveTo>
                  <a:pt x="5515" y="8947"/>
                </a:moveTo>
                <a:lnTo>
                  <a:pt x="5515" y="10687"/>
                </a:lnTo>
                <a:cubicBezTo>
                  <a:pt x="4925" y="10197"/>
                  <a:pt x="4436" y="9606"/>
                  <a:pt x="4067" y="8947"/>
                </a:cubicBezTo>
                <a:close/>
                <a:moveTo>
                  <a:pt x="7651" y="8943"/>
                </a:moveTo>
                <a:cubicBezTo>
                  <a:pt x="7281" y="9600"/>
                  <a:pt x="6792" y="10197"/>
                  <a:pt x="6201" y="10687"/>
                </a:cubicBezTo>
                <a:lnTo>
                  <a:pt x="6201" y="8943"/>
                </a:lnTo>
                <a:close/>
                <a:moveTo>
                  <a:pt x="3287" y="8947"/>
                </a:moveTo>
                <a:cubicBezTo>
                  <a:pt x="3307" y="8989"/>
                  <a:pt x="3327" y="9031"/>
                  <a:pt x="3349" y="9071"/>
                </a:cubicBezTo>
                <a:cubicBezTo>
                  <a:pt x="3704" y="9761"/>
                  <a:pt x="4164" y="10374"/>
                  <a:pt x="4720" y="10902"/>
                </a:cubicBezTo>
                <a:cubicBezTo>
                  <a:pt x="3499" y="10627"/>
                  <a:pt x="2439" y="9919"/>
                  <a:pt x="1714" y="8947"/>
                </a:cubicBezTo>
                <a:close/>
                <a:moveTo>
                  <a:pt x="10003" y="8941"/>
                </a:moveTo>
                <a:cubicBezTo>
                  <a:pt x="9278" y="9913"/>
                  <a:pt x="8218" y="10627"/>
                  <a:pt x="6997" y="10902"/>
                </a:cubicBezTo>
                <a:cubicBezTo>
                  <a:pt x="7554" y="10374"/>
                  <a:pt x="8013" y="9757"/>
                  <a:pt x="8368" y="9065"/>
                </a:cubicBezTo>
                <a:cubicBezTo>
                  <a:pt x="8390" y="9025"/>
                  <a:pt x="8411" y="8983"/>
                  <a:pt x="8431" y="8941"/>
                </a:cubicBezTo>
                <a:close/>
                <a:moveTo>
                  <a:pt x="5859" y="0"/>
                </a:moveTo>
                <a:cubicBezTo>
                  <a:pt x="2633" y="0"/>
                  <a:pt x="1" y="2633"/>
                  <a:pt x="1" y="5858"/>
                </a:cubicBezTo>
                <a:cubicBezTo>
                  <a:pt x="1" y="9084"/>
                  <a:pt x="2633" y="11716"/>
                  <a:pt x="5859" y="11716"/>
                </a:cubicBezTo>
                <a:cubicBezTo>
                  <a:pt x="9084" y="11716"/>
                  <a:pt x="11717" y="9082"/>
                  <a:pt x="11717" y="5858"/>
                </a:cubicBezTo>
                <a:cubicBezTo>
                  <a:pt x="11717" y="2631"/>
                  <a:pt x="9084" y="0"/>
                  <a:pt x="5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0" name="Google Shape;1790;p63"/>
          <p:cNvGrpSpPr/>
          <p:nvPr/>
        </p:nvGrpSpPr>
        <p:grpSpPr>
          <a:xfrm>
            <a:off x="4025756" y="1340024"/>
            <a:ext cx="329804" cy="329804"/>
            <a:chOff x="4025756" y="1340024"/>
            <a:chExt cx="329804" cy="329804"/>
          </a:xfrm>
        </p:grpSpPr>
        <p:sp>
          <p:nvSpPr>
            <p:cNvPr id="1791" name="Google Shape;1791;p63"/>
            <p:cNvSpPr/>
            <p:nvPr/>
          </p:nvSpPr>
          <p:spPr>
            <a:xfrm>
              <a:off x="4025756" y="1340024"/>
              <a:ext cx="329804" cy="329804"/>
            </a:xfrm>
            <a:custGeom>
              <a:avLst/>
              <a:gdLst/>
              <a:ahLst/>
              <a:cxnLst/>
              <a:rect l="l" t="t" r="r" b="b"/>
              <a:pathLst>
                <a:path w="11717" h="11717" extrusionOk="0">
                  <a:moveTo>
                    <a:pt x="5859" y="687"/>
                  </a:moveTo>
                  <a:cubicBezTo>
                    <a:pt x="8711" y="687"/>
                    <a:pt x="11030" y="3007"/>
                    <a:pt x="11030" y="5859"/>
                  </a:cubicBezTo>
                  <a:cubicBezTo>
                    <a:pt x="11030" y="8711"/>
                    <a:pt x="8711" y="11030"/>
                    <a:pt x="5859" y="11030"/>
                  </a:cubicBezTo>
                  <a:cubicBezTo>
                    <a:pt x="3007" y="11030"/>
                    <a:pt x="687" y="8711"/>
                    <a:pt x="687" y="5859"/>
                  </a:cubicBezTo>
                  <a:cubicBezTo>
                    <a:pt x="687" y="3007"/>
                    <a:pt x="3007" y="687"/>
                    <a:pt x="5859" y="687"/>
                  </a:cubicBezTo>
                  <a:close/>
                  <a:moveTo>
                    <a:pt x="5859" y="1"/>
                  </a:moveTo>
                  <a:cubicBezTo>
                    <a:pt x="2633" y="1"/>
                    <a:pt x="1" y="2633"/>
                    <a:pt x="1" y="5859"/>
                  </a:cubicBezTo>
                  <a:cubicBezTo>
                    <a:pt x="1" y="9084"/>
                    <a:pt x="2633" y="11717"/>
                    <a:pt x="5859" y="11717"/>
                  </a:cubicBezTo>
                  <a:cubicBezTo>
                    <a:pt x="9084" y="11717"/>
                    <a:pt x="11717" y="9084"/>
                    <a:pt x="11717" y="5859"/>
                  </a:cubicBezTo>
                  <a:cubicBezTo>
                    <a:pt x="11717" y="2633"/>
                    <a:pt x="9084" y="1"/>
                    <a:pt x="5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3"/>
            <p:cNvSpPr/>
            <p:nvPr/>
          </p:nvSpPr>
          <p:spPr>
            <a:xfrm>
              <a:off x="4084359" y="1398683"/>
              <a:ext cx="212570" cy="212570"/>
            </a:xfrm>
            <a:custGeom>
              <a:avLst/>
              <a:gdLst/>
              <a:ahLst/>
              <a:cxnLst/>
              <a:rect l="l" t="t" r="r" b="b"/>
              <a:pathLst>
                <a:path w="7552" h="7552" extrusionOk="0">
                  <a:moveTo>
                    <a:pt x="4119" y="687"/>
                  </a:moveTo>
                  <a:lnTo>
                    <a:pt x="4119" y="3432"/>
                  </a:lnTo>
                  <a:lnTo>
                    <a:pt x="6865" y="3432"/>
                  </a:lnTo>
                  <a:lnTo>
                    <a:pt x="6865" y="4119"/>
                  </a:lnTo>
                  <a:lnTo>
                    <a:pt x="4119" y="4119"/>
                  </a:lnTo>
                  <a:lnTo>
                    <a:pt x="4119" y="6865"/>
                  </a:lnTo>
                  <a:lnTo>
                    <a:pt x="3433" y="6865"/>
                  </a:lnTo>
                  <a:lnTo>
                    <a:pt x="3433" y="4119"/>
                  </a:lnTo>
                  <a:lnTo>
                    <a:pt x="687" y="4119"/>
                  </a:lnTo>
                  <a:lnTo>
                    <a:pt x="687" y="3432"/>
                  </a:lnTo>
                  <a:lnTo>
                    <a:pt x="3433" y="3432"/>
                  </a:lnTo>
                  <a:lnTo>
                    <a:pt x="3433" y="687"/>
                  </a:lnTo>
                  <a:close/>
                  <a:moveTo>
                    <a:pt x="2746" y="0"/>
                  </a:moveTo>
                  <a:lnTo>
                    <a:pt x="2746" y="2746"/>
                  </a:lnTo>
                  <a:lnTo>
                    <a:pt x="0" y="2746"/>
                  </a:lnTo>
                  <a:lnTo>
                    <a:pt x="0" y="4805"/>
                  </a:lnTo>
                  <a:lnTo>
                    <a:pt x="2746" y="4805"/>
                  </a:lnTo>
                  <a:lnTo>
                    <a:pt x="2746" y="7551"/>
                  </a:lnTo>
                  <a:lnTo>
                    <a:pt x="4805" y="7551"/>
                  </a:lnTo>
                  <a:lnTo>
                    <a:pt x="4805" y="4805"/>
                  </a:lnTo>
                  <a:lnTo>
                    <a:pt x="7551" y="4805"/>
                  </a:lnTo>
                  <a:lnTo>
                    <a:pt x="7551" y="2746"/>
                  </a:lnTo>
                  <a:lnTo>
                    <a:pt x="4805" y="2746"/>
                  </a:lnTo>
                  <a:lnTo>
                    <a:pt x="48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3" name="Google Shape;1793;p63"/>
          <p:cNvSpPr/>
          <p:nvPr/>
        </p:nvSpPr>
        <p:spPr>
          <a:xfrm>
            <a:off x="3279087" y="3966495"/>
            <a:ext cx="309200" cy="329776"/>
          </a:xfrm>
          <a:custGeom>
            <a:avLst/>
            <a:gdLst/>
            <a:ahLst/>
            <a:cxnLst/>
            <a:rect l="l" t="t" r="r" b="b"/>
            <a:pathLst>
              <a:path w="10985" h="11716" extrusionOk="0">
                <a:moveTo>
                  <a:pt x="8925" y="686"/>
                </a:moveTo>
                <a:cubicBezTo>
                  <a:pt x="9683" y="686"/>
                  <a:pt x="10298" y="1303"/>
                  <a:pt x="10298" y="2059"/>
                </a:cubicBezTo>
                <a:cubicBezTo>
                  <a:pt x="10298" y="2817"/>
                  <a:pt x="9683" y="3432"/>
                  <a:pt x="8925" y="3432"/>
                </a:cubicBezTo>
                <a:cubicBezTo>
                  <a:pt x="8169" y="3432"/>
                  <a:pt x="7552" y="2817"/>
                  <a:pt x="7552" y="2059"/>
                </a:cubicBezTo>
                <a:cubicBezTo>
                  <a:pt x="7552" y="1303"/>
                  <a:pt x="8167" y="686"/>
                  <a:pt x="8925" y="686"/>
                </a:cubicBezTo>
                <a:close/>
                <a:moveTo>
                  <a:pt x="2060" y="4829"/>
                </a:moveTo>
                <a:cubicBezTo>
                  <a:pt x="2818" y="4829"/>
                  <a:pt x="3433" y="5444"/>
                  <a:pt x="3433" y="6202"/>
                </a:cubicBezTo>
                <a:cubicBezTo>
                  <a:pt x="3433" y="6958"/>
                  <a:pt x="2818" y="7575"/>
                  <a:pt x="2060" y="7575"/>
                </a:cubicBezTo>
                <a:cubicBezTo>
                  <a:pt x="1304" y="7575"/>
                  <a:pt x="687" y="6958"/>
                  <a:pt x="687" y="6202"/>
                </a:cubicBezTo>
                <a:cubicBezTo>
                  <a:pt x="687" y="5444"/>
                  <a:pt x="1304" y="4829"/>
                  <a:pt x="2060" y="4829"/>
                </a:cubicBezTo>
                <a:close/>
                <a:moveTo>
                  <a:pt x="8925" y="8283"/>
                </a:moveTo>
                <a:cubicBezTo>
                  <a:pt x="9683" y="8283"/>
                  <a:pt x="10298" y="8900"/>
                  <a:pt x="10298" y="9656"/>
                </a:cubicBezTo>
                <a:cubicBezTo>
                  <a:pt x="10298" y="10414"/>
                  <a:pt x="9683" y="11029"/>
                  <a:pt x="8925" y="11029"/>
                </a:cubicBezTo>
                <a:cubicBezTo>
                  <a:pt x="8169" y="11029"/>
                  <a:pt x="7552" y="10414"/>
                  <a:pt x="7552" y="9656"/>
                </a:cubicBezTo>
                <a:cubicBezTo>
                  <a:pt x="7552" y="8900"/>
                  <a:pt x="8169" y="8283"/>
                  <a:pt x="8925" y="8283"/>
                </a:cubicBezTo>
                <a:close/>
                <a:moveTo>
                  <a:pt x="8925" y="0"/>
                </a:moveTo>
                <a:cubicBezTo>
                  <a:pt x="7790" y="0"/>
                  <a:pt x="6866" y="924"/>
                  <a:pt x="6866" y="2059"/>
                </a:cubicBezTo>
                <a:cubicBezTo>
                  <a:pt x="6866" y="2323"/>
                  <a:pt x="6915" y="2574"/>
                  <a:pt x="7005" y="2804"/>
                </a:cubicBezTo>
                <a:lnTo>
                  <a:pt x="3609" y="4846"/>
                </a:lnTo>
                <a:cubicBezTo>
                  <a:pt x="3230" y="4414"/>
                  <a:pt x="2677" y="4143"/>
                  <a:pt x="2060" y="4143"/>
                </a:cubicBezTo>
                <a:cubicBezTo>
                  <a:pt x="925" y="4143"/>
                  <a:pt x="1" y="5065"/>
                  <a:pt x="1" y="6202"/>
                </a:cubicBezTo>
                <a:cubicBezTo>
                  <a:pt x="1" y="7337"/>
                  <a:pt x="925" y="8261"/>
                  <a:pt x="2060" y="8261"/>
                </a:cubicBezTo>
                <a:cubicBezTo>
                  <a:pt x="2750" y="8261"/>
                  <a:pt x="3362" y="7921"/>
                  <a:pt x="3735" y="7399"/>
                </a:cubicBezTo>
                <a:lnTo>
                  <a:pt x="6959" y="9045"/>
                </a:lnTo>
                <a:cubicBezTo>
                  <a:pt x="6899" y="9239"/>
                  <a:pt x="6866" y="9444"/>
                  <a:pt x="6866" y="9656"/>
                </a:cubicBezTo>
                <a:cubicBezTo>
                  <a:pt x="6866" y="10791"/>
                  <a:pt x="7790" y="11716"/>
                  <a:pt x="8925" y="11716"/>
                </a:cubicBezTo>
                <a:cubicBezTo>
                  <a:pt x="10062" y="11716"/>
                  <a:pt x="10984" y="10791"/>
                  <a:pt x="10984" y="9656"/>
                </a:cubicBezTo>
                <a:cubicBezTo>
                  <a:pt x="10984" y="8521"/>
                  <a:pt x="10060" y="7597"/>
                  <a:pt x="8925" y="7597"/>
                </a:cubicBezTo>
                <a:cubicBezTo>
                  <a:pt x="8248" y="7597"/>
                  <a:pt x="7644" y="7926"/>
                  <a:pt x="7268" y="8434"/>
                </a:cubicBezTo>
                <a:lnTo>
                  <a:pt x="4035" y="6782"/>
                </a:lnTo>
                <a:cubicBezTo>
                  <a:pt x="4090" y="6597"/>
                  <a:pt x="4120" y="6403"/>
                  <a:pt x="4120" y="6202"/>
                </a:cubicBezTo>
                <a:cubicBezTo>
                  <a:pt x="4120" y="5927"/>
                  <a:pt x="4067" y="5667"/>
                  <a:pt x="3970" y="5430"/>
                </a:cubicBezTo>
                <a:lnTo>
                  <a:pt x="7358" y="3394"/>
                </a:lnTo>
                <a:cubicBezTo>
                  <a:pt x="7735" y="3837"/>
                  <a:pt x="8299" y="4119"/>
                  <a:pt x="8925" y="4119"/>
                </a:cubicBezTo>
                <a:cubicBezTo>
                  <a:pt x="10062" y="4119"/>
                  <a:pt x="10984" y="3196"/>
                  <a:pt x="10984" y="2059"/>
                </a:cubicBezTo>
                <a:cubicBezTo>
                  <a:pt x="10984" y="924"/>
                  <a:pt x="10062" y="0"/>
                  <a:pt x="8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4" name="Google Shape;1794;p63"/>
          <p:cNvGrpSpPr/>
          <p:nvPr/>
        </p:nvGrpSpPr>
        <p:grpSpPr>
          <a:xfrm>
            <a:off x="3268785" y="3528773"/>
            <a:ext cx="329804" cy="329776"/>
            <a:chOff x="3268785" y="3528773"/>
            <a:chExt cx="329804" cy="329776"/>
          </a:xfrm>
        </p:grpSpPr>
        <p:sp>
          <p:nvSpPr>
            <p:cNvPr id="1795" name="Google Shape;1795;p63"/>
            <p:cNvSpPr/>
            <p:nvPr/>
          </p:nvSpPr>
          <p:spPr>
            <a:xfrm>
              <a:off x="3384725" y="3567420"/>
              <a:ext cx="77321" cy="77321"/>
            </a:xfrm>
            <a:custGeom>
              <a:avLst/>
              <a:gdLst/>
              <a:ahLst/>
              <a:cxnLst/>
              <a:rect l="l" t="t" r="r" b="b"/>
              <a:pathLst>
                <a:path w="2747" h="2747" extrusionOk="0">
                  <a:moveTo>
                    <a:pt x="1374" y="687"/>
                  </a:moveTo>
                  <a:cubicBezTo>
                    <a:pt x="1752" y="687"/>
                    <a:pt x="2060" y="994"/>
                    <a:pt x="2060" y="1373"/>
                  </a:cubicBezTo>
                  <a:cubicBezTo>
                    <a:pt x="2060" y="1750"/>
                    <a:pt x="1752" y="2060"/>
                    <a:pt x="1374" y="2060"/>
                  </a:cubicBezTo>
                  <a:cubicBezTo>
                    <a:pt x="995" y="2060"/>
                    <a:pt x="687" y="1750"/>
                    <a:pt x="687" y="1373"/>
                  </a:cubicBezTo>
                  <a:cubicBezTo>
                    <a:pt x="687" y="994"/>
                    <a:pt x="995" y="687"/>
                    <a:pt x="1374" y="687"/>
                  </a:cubicBezTo>
                  <a:close/>
                  <a:moveTo>
                    <a:pt x="1374" y="0"/>
                  </a:moveTo>
                  <a:cubicBezTo>
                    <a:pt x="617" y="0"/>
                    <a:pt x="1" y="615"/>
                    <a:pt x="1" y="1373"/>
                  </a:cubicBezTo>
                  <a:cubicBezTo>
                    <a:pt x="1" y="2129"/>
                    <a:pt x="617" y="2746"/>
                    <a:pt x="1374" y="2746"/>
                  </a:cubicBezTo>
                  <a:cubicBezTo>
                    <a:pt x="2131" y="2746"/>
                    <a:pt x="2746" y="2129"/>
                    <a:pt x="2746" y="1373"/>
                  </a:cubicBezTo>
                  <a:cubicBezTo>
                    <a:pt x="2746" y="615"/>
                    <a:pt x="2131"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3"/>
            <p:cNvSpPr/>
            <p:nvPr/>
          </p:nvSpPr>
          <p:spPr>
            <a:xfrm>
              <a:off x="3384725" y="3721978"/>
              <a:ext cx="77321" cy="77321"/>
            </a:xfrm>
            <a:custGeom>
              <a:avLst/>
              <a:gdLst/>
              <a:ahLst/>
              <a:cxnLst/>
              <a:rect l="l" t="t" r="r" b="b"/>
              <a:pathLst>
                <a:path w="2747" h="2747" extrusionOk="0">
                  <a:moveTo>
                    <a:pt x="1374" y="687"/>
                  </a:moveTo>
                  <a:cubicBezTo>
                    <a:pt x="1752" y="687"/>
                    <a:pt x="2060" y="995"/>
                    <a:pt x="2060" y="1374"/>
                  </a:cubicBezTo>
                  <a:cubicBezTo>
                    <a:pt x="2060" y="1751"/>
                    <a:pt x="1752" y="2060"/>
                    <a:pt x="1374" y="2060"/>
                  </a:cubicBezTo>
                  <a:cubicBezTo>
                    <a:pt x="995" y="2060"/>
                    <a:pt x="687" y="1751"/>
                    <a:pt x="687" y="1374"/>
                  </a:cubicBezTo>
                  <a:cubicBezTo>
                    <a:pt x="687" y="995"/>
                    <a:pt x="995" y="687"/>
                    <a:pt x="1374" y="687"/>
                  </a:cubicBezTo>
                  <a:close/>
                  <a:moveTo>
                    <a:pt x="1374" y="1"/>
                  </a:moveTo>
                  <a:cubicBezTo>
                    <a:pt x="617" y="1"/>
                    <a:pt x="1" y="616"/>
                    <a:pt x="1" y="1374"/>
                  </a:cubicBezTo>
                  <a:cubicBezTo>
                    <a:pt x="1" y="2130"/>
                    <a:pt x="617" y="2747"/>
                    <a:pt x="1374" y="2747"/>
                  </a:cubicBezTo>
                  <a:cubicBezTo>
                    <a:pt x="2131" y="2747"/>
                    <a:pt x="2746" y="2130"/>
                    <a:pt x="2746" y="1374"/>
                  </a:cubicBezTo>
                  <a:cubicBezTo>
                    <a:pt x="2746" y="616"/>
                    <a:pt x="2131" y="1"/>
                    <a:pt x="13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3"/>
            <p:cNvSpPr/>
            <p:nvPr/>
          </p:nvSpPr>
          <p:spPr>
            <a:xfrm>
              <a:off x="3307432" y="3644713"/>
              <a:ext cx="77321" cy="77293"/>
            </a:xfrm>
            <a:custGeom>
              <a:avLst/>
              <a:gdLst/>
              <a:ahLst/>
              <a:cxnLst/>
              <a:rect l="l" t="t" r="r" b="b"/>
              <a:pathLst>
                <a:path w="2747" h="2746" extrusionOk="0">
                  <a:moveTo>
                    <a:pt x="1374" y="687"/>
                  </a:moveTo>
                  <a:cubicBezTo>
                    <a:pt x="1753" y="687"/>
                    <a:pt x="2060" y="994"/>
                    <a:pt x="2060" y="1373"/>
                  </a:cubicBezTo>
                  <a:cubicBezTo>
                    <a:pt x="2060" y="1750"/>
                    <a:pt x="1753" y="2059"/>
                    <a:pt x="1374" y="2059"/>
                  </a:cubicBezTo>
                  <a:cubicBezTo>
                    <a:pt x="995" y="2059"/>
                    <a:pt x="687" y="1750"/>
                    <a:pt x="687" y="1373"/>
                  </a:cubicBezTo>
                  <a:cubicBezTo>
                    <a:pt x="687" y="994"/>
                    <a:pt x="995" y="687"/>
                    <a:pt x="1374" y="687"/>
                  </a:cubicBezTo>
                  <a:close/>
                  <a:moveTo>
                    <a:pt x="1374" y="0"/>
                  </a:moveTo>
                  <a:cubicBezTo>
                    <a:pt x="618" y="0"/>
                    <a:pt x="1" y="615"/>
                    <a:pt x="1" y="1373"/>
                  </a:cubicBezTo>
                  <a:cubicBezTo>
                    <a:pt x="1" y="2129"/>
                    <a:pt x="618" y="2746"/>
                    <a:pt x="1374" y="2746"/>
                  </a:cubicBezTo>
                  <a:cubicBezTo>
                    <a:pt x="2131" y="2746"/>
                    <a:pt x="2747" y="2129"/>
                    <a:pt x="2747" y="1373"/>
                  </a:cubicBezTo>
                  <a:cubicBezTo>
                    <a:pt x="2747" y="615"/>
                    <a:pt x="2131"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3"/>
            <p:cNvSpPr/>
            <p:nvPr/>
          </p:nvSpPr>
          <p:spPr>
            <a:xfrm>
              <a:off x="3462018" y="3644713"/>
              <a:ext cx="77321" cy="77293"/>
            </a:xfrm>
            <a:custGeom>
              <a:avLst/>
              <a:gdLst/>
              <a:ahLst/>
              <a:cxnLst/>
              <a:rect l="l" t="t" r="r" b="b"/>
              <a:pathLst>
                <a:path w="2747" h="2746" extrusionOk="0">
                  <a:moveTo>
                    <a:pt x="1373" y="687"/>
                  </a:moveTo>
                  <a:cubicBezTo>
                    <a:pt x="1752" y="687"/>
                    <a:pt x="2060" y="994"/>
                    <a:pt x="2060" y="1373"/>
                  </a:cubicBezTo>
                  <a:cubicBezTo>
                    <a:pt x="2060" y="1750"/>
                    <a:pt x="1752" y="2059"/>
                    <a:pt x="1373" y="2059"/>
                  </a:cubicBezTo>
                  <a:cubicBezTo>
                    <a:pt x="994" y="2059"/>
                    <a:pt x="687" y="1750"/>
                    <a:pt x="687" y="1373"/>
                  </a:cubicBezTo>
                  <a:cubicBezTo>
                    <a:pt x="687" y="994"/>
                    <a:pt x="994" y="687"/>
                    <a:pt x="1373" y="687"/>
                  </a:cubicBezTo>
                  <a:close/>
                  <a:moveTo>
                    <a:pt x="1373" y="0"/>
                  </a:moveTo>
                  <a:cubicBezTo>
                    <a:pt x="617" y="0"/>
                    <a:pt x="0" y="615"/>
                    <a:pt x="0" y="1373"/>
                  </a:cubicBezTo>
                  <a:cubicBezTo>
                    <a:pt x="0" y="2129"/>
                    <a:pt x="617" y="2746"/>
                    <a:pt x="1373" y="2746"/>
                  </a:cubicBezTo>
                  <a:cubicBezTo>
                    <a:pt x="2131" y="2746"/>
                    <a:pt x="2746" y="2129"/>
                    <a:pt x="2746" y="1373"/>
                  </a:cubicBezTo>
                  <a:cubicBezTo>
                    <a:pt x="2746" y="615"/>
                    <a:pt x="2131" y="0"/>
                    <a:pt x="1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3"/>
            <p:cNvSpPr/>
            <p:nvPr/>
          </p:nvSpPr>
          <p:spPr>
            <a:xfrm>
              <a:off x="3404062" y="3664022"/>
              <a:ext cx="38647" cy="38675"/>
            </a:xfrm>
            <a:custGeom>
              <a:avLst/>
              <a:gdLst/>
              <a:ahLst/>
              <a:cxnLst/>
              <a:rect l="l" t="t" r="r" b="b"/>
              <a:pathLst>
                <a:path w="1373" h="1374" extrusionOk="0">
                  <a:moveTo>
                    <a:pt x="687" y="1"/>
                  </a:moveTo>
                  <a:cubicBezTo>
                    <a:pt x="308" y="1"/>
                    <a:pt x="0" y="308"/>
                    <a:pt x="0" y="687"/>
                  </a:cubicBezTo>
                  <a:cubicBezTo>
                    <a:pt x="0" y="1064"/>
                    <a:pt x="308" y="1373"/>
                    <a:pt x="687" y="1373"/>
                  </a:cubicBezTo>
                  <a:cubicBezTo>
                    <a:pt x="1065" y="1373"/>
                    <a:pt x="1373" y="1064"/>
                    <a:pt x="1373" y="687"/>
                  </a:cubicBezTo>
                  <a:cubicBezTo>
                    <a:pt x="1373" y="308"/>
                    <a:pt x="1065"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3"/>
            <p:cNvSpPr/>
            <p:nvPr/>
          </p:nvSpPr>
          <p:spPr>
            <a:xfrm>
              <a:off x="3268785" y="3528773"/>
              <a:ext cx="329804" cy="329776"/>
            </a:xfrm>
            <a:custGeom>
              <a:avLst/>
              <a:gdLst/>
              <a:ahLst/>
              <a:cxnLst/>
              <a:rect l="l" t="t" r="r" b="b"/>
              <a:pathLst>
                <a:path w="11717" h="11716" extrusionOk="0">
                  <a:moveTo>
                    <a:pt x="5493" y="687"/>
                  </a:moveTo>
                  <a:cubicBezTo>
                    <a:pt x="8143" y="687"/>
                    <a:pt x="10298" y="2841"/>
                    <a:pt x="10298" y="5492"/>
                  </a:cubicBezTo>
                  <a:cubicBezTo>
                    <a:pt x="10298" y="8141"/>
                    <a:pt x="8143" y="10297"/>
                    <a:pt x="5493" y="10297"/>
                  </a:cubicBezTo>
                  <a:cubicBezTo>
                    <a:pt x="2844" y="10297"/>
                    <a:pt x="687" y="8141"/>
                    <a:pt x="687" y="5492"/>
                  </a:cubicBezTo>
                  <a:cubicBezTo>
                    <a:pt x="687" y="2841"/>
                    <a:pt x="2844" y="687"/>
                    <a:pt x="5493" y="687"/>
                  </a:cubicBezTo>
                  <a:close/>
                  <a:moveTo>
                    <a:pt x="5493" y="0"/>
                  </a:moveTo>
                  <a:cubicBezTo>
                    <a:pt x="2457" y="0"/>
                    <a:pt x="1" y="2455"/>
                    <a:pt x="1" y="5492"/>
                  </a:cubicBezTo>
                  <a:cubicBezTo>
                    <a:pt x="1" y="8527"/>
                    <a:pt x="2457" y="10984"/>
                    <a:pt x="5493" y="10984"/>
                  </a:cubicBezTo>
                  <a:cubicBezTo>
                    <a:pt x="7561" y="10984"/>
                    <a:pt x="9359" y="9845"/>
                    <a:pt x="10298" y="8154"/>
                  </a:cubicBezTo>
                  <a:lnTo>
                    <a:pt x="10298" y="10297"/>
                  </a:lnTo>
                  <a:cubicBezTo>
                    <a:pt x="10298" y="11051"/>
                    <a:pt x="10960" y="11716"/>
                    <a:pt x="11716" y="11716"/>
                  </a:cubicBezTo>
                  <a:lnTo>
                    <a:pt x="11716" y="11029"/>
                  </a:lnTo>
                  <a:cubicBezTo>
                    <a:pt x="11341" y="11029"/>
                    <a:pt x="10984" y="10673"/>
                    <a:pt x="10984" y="10297"/>
                  </a:cubicBezTo>
                  <a:lnTo>
                    <a:pt x="10984" y="5148"/>
                  </a:lnTo>
                  <a:lnTo>
                    <a:pt x="10973" y="5148"/>
                  </a:lnTo>
                  <a:cubicBezTo>
                    <a:pt x="10798" y="2279"/>
                    <a:pt x="8420" y="0"/>
                    <a:pt x="5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1" name="Google Shape;1801;p63"/>
          <p:cNvSpPr/>
          <p:nvPr/>
        </p:nvSpPr>
        <p:spPr>
          <a:xfrm>
            <a:off x="3268785" y="3099439"/>
            <a:ext cx="329804" cy="312944"/>
          </a:xfrm>
          <a:custGeom>
            <a:avLst/>
            <a:gdLst/>
            <a:ahLst/>
            <a:cxnLst/>
            <a:rect l="l" t="t" r="r" b="b"/>
            <a:pathLst>
              <a:path w="11717" h="11118" extrusionOk="0">
                <a:moveTo>
                  <a:pt x="5859" y="687"/>
                </a:moveTo>
                <a:cubicBezTo>
                  <a:pt x="8711" y="687"/>
                  <a:pt x="11030" y="2997"/>
                  <a:pt x="11030" y="5835"/>
                </a:cubicBezTo>
                <a:lnTo>
                  <a:pt x="11030" y="6866"/>
                </a:lnTo>
                <a:lnTo>
                  <a:pt x="10344" y="6866"/>
                </a:lnTo>
                <a:lnTo>
                  <a:pt x="10344" y="5835"/>
                </a:lnTo>
                <a:cubicBezTo>
                  <a:pt x="10344" y="3375"/>
                  <a:pt x="8332" y="1374"/>
                  <a:pt x="5859" y="1374"/>
                </a:cubicBezTo>
                <a:cubicBezTo>
                  <a:pt x="3386" y="1374"/>
                  <a:pt x="1374" y="3375"/>
                  <a:pt x="1374" y="5835"/>
                </a:cubicBezTo>
                <a:lnTo>
                  <a:pt x="1374" y="6866"/>
                </a:lnTo>
                <a:lnTo>
                  <a:pt x="687" y="6866"/>
                </a:lnTo>
                <a:lnTo>
                  <a:pt x="687" y="5835"/>
                </a:lnTo>
                <a:cubicBezTo>
                  <a:pt x="687" y="2997"/>
                  <a:pt x="3007" y="687"/>
                  <a:pt x="5859" y="687"/>
                </a:cubicBezTo>
                <a:close/>
                <a:moveTo>
                  <a:pt x="1374" y="7552"/>
                </a:moveTo>
                <a:lnTo>
                  <a:pt x="1374" y="8925"/>
                </a:lnTo>
                <a:lnTo>
                  <a:pt x="687" y="8925"/>
                </a:lnTo>
                <a:lnTo>
                  <a:pt x="687" y="7552"/>
                </a:lnTo>
                <a:close/>
                <a:moveTo>
                  <a:pt x="11030" y="7552"/>
                </a:moveTo>
                <a:lnTo>
                  <a:pt x="11030" y="8925"/>
                </a:lnTo>
                <a:lnTo>
                  <a:pt x="10344" y="8925"/>
                </a:lnTo>
                <a:lnTo>
                  <a:pt x="10344" y="7552"/>
                </a:lnTo>
                <a:close/>
                <a:moveTo>
                  <a:pt x="3433" y="6313"/>
                </a:moveTo>
                <a:lnTo>
                  <a:pt x="3433" y="10164"/>
                </a:lnTo>
                <a:lnTo>
                  <a:pt x="2060" y="9707"/>
                </a:lnTo>
                <a:lnTo>
                  <a:pt x="2060" y="6770"/>
                </a:lnTo>
                <a:lnTo>
                  <a:pt x="3433" y="6313"/>
                </a:lnTo>
                <a:close/>
                <a:moveTo>
                  <a:pt x="8284" y="6313"/>
                </a:moveTo>
                <a:lnTo>
                  <a:pt x="9657" y="6770"/>
                </a:lnTo>
                <a:lnTo>
                  <a:pt x="9657" y="9707"/>
                </a:lnTo>
                <a:lnTo>
                  <a:pt x="8284" y="10164"/>
                </a:lnTo>
                <a:lnTo>
                  <a:pt x="8284" y="6313"/>
                </a:lnTo>
                <a:close/>
                <a:moveTo>
                  <a:pt x="5859" y="1"/>
                </a:moveTo>
                <a:cubicBezTo>
                  <a:pt x="2629" y="1"/>
                  <a:pt x="1" y="2619"/>
                  <a:pt x="1" y="5835"/>
                </a:cubicBezTo>
                <a:lnTo>
                  <a:pt x="1" y="9611"/>
                </a:lnTo>
                <a:lnTo>
                  <a:pt x="1374" y="9611"/>
                </a:lnTo>
                <a:lnTo>
                  <a:pt x="1374" y="10203"/>
                </a:lnTo>
                <a:lnTo>
                  <a:pt x="4120" y="11118"/>
                </a:lnTo>
                <a:lnTo>
                  <a:pt x="4120" y="5359"/>
                </a:lnTo>
                <a:lnTo>
                  <a:pt x="2060" y="6045"/>
                </a:lnTo>
                <a:lnTo>
                  <a:pt x="2060" y="5835"/>
                </a:lnTo>
                <a:cubicBezTo>
                  <a:pt x="2060" y="3754"/>
                  <a:pt x="3764" y="2060"/>
                  <a:pt x="5859" y="2060"/>
                </a:cubicBezTo>
                <a:cubicBezTo>
                  <a:pt x="7953" y="2060"/>
                  <a:pt x="9657" y="3754"/>
                  <a:pt x="9657" y="5835"/>
                </a:cubicBezTo>
                <a:lnTo>
                  <a:pt x="9657" y="6045"/>
                </a:lnTo>
                <a:lnTo>
                  <a:pt x="7598" y="5359"/>
                </a:lnTo>
                <a:lnTo>
                  <a:pt x="7598" y="11118"/>
                </a:lnTo>
                <a:lnTo>
                  <a:pt x="10344" y="10203"/>
                </a:lnTo>
                <a:lnTo>
                  <a:pt x="10344" y="9611"/>
                </a:lnTo>
                <a:lnTo>
                  <a:pt x="11716" y="9611"/>
                </a:lnTo>
                <a:lnTo>
                  <a:pt x="11716" y="5835"/>
                </a:lnTo>
                <a:cubicBezTo>
                  <a:pt x="11716" y="2619"/>
                  <a:pt x="9090" y="1"/>
                  <a:pt x="5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2" name="Google Shape;1802;p63"/>
          <p:cNvGrpSpPr/>
          <p:nvPr/>
        </p:nvGrpSpPr>
        <p:grpSpPr>
          <a:xfrm>
            <a:off x="3327417" y="2653273"/>
            <a:ext cx="212598" cy="329804"/>
            <a:chOff x="3327417" y="2653273"/>
            <a:chExt cx="212598" cy="329804"/>
          </a:xfrm>
        </p:grpSpPr>
        <p:sp>
          <p:nvSpPr>
            <p:cNvPr id="1803" name="Google Shape;1803;p63"/>
            <p:cNvSpPr/>
            <p:nvPr/>
          </p:nvSpPr>
          <p:spPr>
            <a:xfrm>
              <a:off x="3327417" y="2653273"/>
              <a:ext cx="212598" cy="329804"/>
            </a:xfrm>
            <a:custGeom>
              <a:avLst/>
              <a:gdLst/>
              <a:ahLst/>
              <a:cxnLst/>
              <a:rect l="l" t="t" r="r" b="b"/>
              <a:pathLst>
                <a:path w="7553" h="11717" extrusionOk="0">
                  <a:moveTo>
                    <a:pt x="4806" y="687"/>
                  </a:moveTo>
                  <a:lnTo>
                    <a:pt x="4806" y="1396"/>
                  </a:lnTo>
                  <a:lnTo>
                    <a:pt x="2747" y="1396"/>
                  </a:lnTo>
                  <a:lnTo>
                    <a:pt x="2747" y="687"/>
                  </a:lnTo>
                  <a:close/>
                  <a:moveTo>
                    <a:pt x="6866" y="2082"/>
                  </a:moveTo>
                  <a:lnTo>
                    <a:pt x="6866" y="11030"/>
                  </a:lnTo>
                  <a:lnTo>
                    <a:pt x="687" y="11030"/>
                  </a:lnTo>
                  <a:lnTo>
                    <a:pt x="687" y="2082"/>
                  </a:lnTo>
                  <a:close/>
                  <a:moveTo>
                    <a:pt x="2060" y="1"/>
                  </a:moveTo>
                  <a:lnTo>
                    <a:pt x="2060" y="1396"/>
                  </a:lnTo>
                  <a:lnTo>
                    <a:pt x="1" y="1396"/>
                  </a:lnTo>
                  <a:lnTo>
                    <a:pt x="1" y="11717"/>
                  </a:lnTo>
                  <a:lnTo>
                    <a:pt x="7552" y="11717"/>
                  </a:lnTo>
                  <a:lnTo>
                    <a:pt x="7552" y="1396"/>
                  </a:lnTo>
                  <a:lnTo>
                    <a:pt x="5493" y="1396"/>
                  </a:lnTo>
                  <a:lnTo>
                    <a:pt x="54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3"/>
            <p:cNvSpPr/>
            <p:nvPr/>
          </p:nvSpPr>
          <p:spPr>
            <a:xfrm>
              <a:off x="3366063" y="2750523"/>
              <a:ext cx="135305" cy="193233"/>
            </a:xfrm>
            <a:custGeom>
              <a:avLst/>
              <a:gdLst/>
              <a:ahLst/>
              <a:cxnLst/>
              <a:rect l="l" t="t" r="r" b="b"/>
              <a:pathLst>
                <a:path w="4807" h="6865" extrusionOk="0">
                  <a:moveTo>
                    <a:pt x="4120" y="687"/>
                  </a:moveTo>
                  <a:lnTo>
                    <a:pt x="4120" y="2060"/>
                  </a:lnTo>
                  <a:lnTo>
                    <a:pt x="687" y="2060"/>
                  </a:lnTo>
                  <a:lnTo>
                    <a:pt x="687" y="687"/>
                  </a:lnTo>
                  <a:close/>
                  <a:moveTo>
                    <a:pt x="4120" y="2746"/>
                  </a:moveTo>
                  <a:lnTo>
                    <a:pt x="4120" y="4119"/>
                  </a:lnTo>
                  <a:lnTo>
                    <a:pt x="687" y="4119"/>
                  </a:lnTo>
                  <a:lnTo>
                    <a:pt x="687" y="2746"/>
                  </a:lnTo>
                  <a:close/>
                  <a:moveTo>
                    <a:pt x="4120" y="4805"/>
                  </a:moveTo>
                  <a:lnTo>
                    <a:pt x="4120" y="6178"/>
                  </a:lnTo>
                  <a:lnTo>
                    <a:pt x="687" y="6178"/>
                  </a:lnTo>
                  <a:lnTo>
                    <a:pt x="687" y="4805"/>
                  </a:lnTo>
                  <a:close/>
                  <a:moveTo>
                    <a:pt x="1" y="0"/>
                  </a:moveTo>
                  <a:lnTo>
                    <a:pt x="1" y="6865"/>
                  </a:lnTo>
                  <a:lnTo>
                    <a:pt x="4806" y="6865"/>
                  </a:lnTo>
                  <a:lnTo>
                    <a:pt x="4806" y="2404"/>
                  </a:lnTo>
                  <a:lnTo>
                    <a:pt x="48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5" name="Google Shape;1805;p63"/>
          <p:cNvSpPr/>
          <p:nvPr/>
        </p:nvSpPr>
        <p:spPr>
          <a:xfrm>
            <a:off x="3268785" y="2215524"/>
            <a:ext cx="329804" cy="329776"/>
          </a:xfrm>
          <a:custGeom>
            <a:avLst/>
            <a:gdLst/>
            <a:ahLst/>
            <a:cxnLst/>
            <a:rect l="l" t="t" r="r" b="b"/>
            <a:pathLst>
              <a:path w="11717" h="11716" extrusionOk="0">
                <a:moveTo>
                  <a:pt x="3393" y="967"/>
                </a:moveTo>
                <a:lnTo>
                  <a:pt x="4363" y="1937"/>
                </a:lnTo>
                <a:lnTo>
                  <a:pt x="1936" y="4364"/>
                </a:lnTo>
                <a:lnTo>
                  <a:pt x="965" y="3394"/>
                </a:lnTo>
                <a:lnTo>
                  <a:pt x="3393" y="967"/>
                </a:lnTo>
                <a:close/>
                <a:moveTo>
                  <a:pt x="4848" y="2422"/>
                </a:moveTo>
                <a:lnTo>
                  <a:pt x="9703" y="7277"/>
                </a:lnTo>
                <a:lnTo>
                  <a:pt x="8731" y="8247"/>
                </a:lnTo>
                <a:lnTo>
                  <a:pt x="3878" y="3394"/>
                </a:lnTo>
                <a:lnTo>
                  <a:pt x="4848" y="2422"/>
                </a:lnTo>
                <a:close/>
                <a:moveTo>
                  <a:pt x="3393" y="3879"/>
                </a:moveTo>
                <a:lnTo>
                  <a:pt x="8246" y="8732"/>
                </a:lnTo>
                <a:lnTo>
                  <a:pt x="7275" y="9704"/>
                </a:lnTo>
                <a:lnTo>
                  <a:pt x="2421" y="4849"/>
                </a:lnTo>
                <a:lnTo>
                  <a:pt x="3393" y="3879"/>
                </a:lnTo>
                <a:close/>
                <a:moveTo>
                  <a:pt x="10009" y="7941"/>
                </a:moveTo>
                <a:lnTo>
                  <a:pt x="10532" y="9915"/>
                </a:lnTo>
                <a:lnTo>
                  <a:pt x="9915" y="10532"/>
                </a:lnTo>
                <a:lnTo>
                  <a:pt x="7940" y="10010"/>
                </a:lnTo>
                <a:lnTo>
                  <a:pt x="10009" y="7941"/>
                </a:lnTo>
                <a:close/>
                <a:moveTo>
                  <a:pt x="10735" y="10684"/>
                </a:moveTo>
                <a:lnTo>
                  <a:pt x="10754" y="10753"/>
                </a:lnTo>
                <a:lnTo>
                  <a:pt x="10684" y="10735"/>
                </a:lnTo>
                <a:lnTo>
                  <a:pt x="10735" y="10684"/>
                </a:lnTo>
                <a:close/>
                <a:moveTo>
                  <a:pt x="3393" y="0"/>
                </a:moveTo>
                <a:lnTo>
                  <a:pt x="1" y="3394"/>
                </a:lnTo>
                <a:lnTo>
                  <a:pt x="7032" y="10431"/>
                </a:lnTo>
                <a:lnTo>
                  <a:pt x="7098" y="10497"/>
                </a:lnTo>
                <a:lnTo>
                  <a:pt x="11716" y="11716"/>
                </a:lnTo>
                <a:lnTo>
                  <a:pt x="10495" y="7099"/>
                </a:lnTo>
                <a:lnTo>
                  <a:pt x="33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3"/>
          <p:cNvSpPr/>
          <p:nvPr/>
        </p:nvSpPr>
        <p:spPr>
          <a:xfrm>
            <a:off x="3268785" y="1797730"/>
            <a:ext cx="329804" cy="289863"/>
          </a:xfrm>
          <a:custGeom>
            <a:avLst/>
            <a:gdLst/>
            <a:ahLst/>
            <a:cxnLst/>
            <a:rect l="l" t="t" r="r" b="b"/>
            <a:pathLst>
              <a:path w="11717" h="10298" extrusionOk="0">
                <a:moveTo>
                  <a:pt x="11030" y="687"/>
                </a:moveTo>
                <a:lnTo>
                  <a:pt x="11030" y="6866"/>
                </a:lnTo>
                <a:lnTo>
                  <a:pt x="687" y="6866"/>
                </a:lnTo>
                <a:lnTo>
                  <a:pt x="687" y="687"/>
                </a:lnTo>
                <a:close/>
                <a:moveTo>
                  <a:pt x="11030" y="7552"/>
                </a:moveTo>
                <a:lnTo>
                  <a:pt x="11030" y="8239"/>
                </a:lnTo>
                <a:lnTo>
                  <a:pt x="687" y="8239"/>
                </a:lnTo>
                <a:lnTo>
                  <a:pt x="687" y="7552"/>
                </a:lnTo>
                <a:close/>
                <a:moveTo>
                  <a:pt x="6889" y="8925"/>
                </a:moveTo>
                <a:lnTo>
                  <a:pt x="6889" y="9611"/>
                </a:lnTo>
                <a:lnTo>
                  <a:pt x="4830" y="9611"/>
                </a:lnTo>
                <a:lnTo>
                  <a:pt x="4830" y="8925"/>
                </a:lnTo>
                <a:close/>
                <a:moveTo>
                  <a:pt x="1" y="1"/>
                </a:moveTo>
                <a:lnTo>
                  <a:pt x="1" y="8925"/>
                </a:lnTo>
                <a:lnTo>
                  <a:pt x="4143" y="8925"/>
                </a:lnTo>
                <a:lnTo>
                  <a:pt x="4143" y="9611"/>
                </a:lnTo>
                <a:lnTo>
                  <a:pt x="2770" y="9611"/>
                </a:lnTo>
                <a:lnTo>
                  <a:pt x="2770" y="10298"/>
                </a:lnTo>
                <a:lnTo>
                  <a:pt x="8949" y="10298"/>
                </a:lnTo>
                <a:lnTo>
                  <a:pt x="8949" y="9611"/>
                </a:lnTo>
                <a:lnTo>
                  <a:pt x="7576" y="9611"/>
                </a:lnTo>
                <a:lnTo>
                  <a:pt x="7576" y="8925"/>
                </a:lnTo>
                <a:lnTo>
                  <a:pt x="11716" y="8925"/>
                </a:lnTo>
                <a:lnTo>
                  <a:pt x="117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3"/>
          <p:cNvSpPr/>
          <p:nvPr/>
        </p:nvSpPr>
        <p:spPr>
          <a:xfrm>
            <a:off x="3268785" y="1360037"/>
            <a:ext cx="329804" cy="289863"/>
          </a:xfrm>
          <a:custGeom>
            <a:avLst/>
            <a:gdLst/>
            <a:ahLst/>
            <a:cxnLst/>
            <a:rect l="l" t="t" r="r" b="b"/>
            <a:pathLst>
              <a:path w="11717" h="10298" extrusionOk="0">
                <a:moveTo>
                  <a:pt x="10344" y="687"/>
                </a:moveTo>
                <a:lnTo>
                  <a:pt x="10344" y="6865"/>
                </a:lnTo>
                <a:lnTo>
                  <a:pt x="1374" y="6865"/>
                </a:lnTo>
                <a:lnTo>
                  <a:pt x="1374" y="687"/>
                </a:lnTo>
                <a:close/>
                <a:moveTo>
                  <a:pt x="10475" y="7551"/>
                </a:moveTo>
                <a:lnTo>
                  <a:pt x="10818" y="8238"/>
                </a:lnTo>
                <a:lnTo>
                  <a:pt x="900" y="8238"/>
                </a:lnTo>
                <a:lnTo>
                  <a:pt x="1244" y="7551"/>
                </a:lnTo>
                <a:close/>
                <a:moveTo>
                  <a:pt x="11030" y="8924"/>
                </a:moveTo>
                <a:lnTo>
                  <a:pt x="11030" y="9611"/>
                </a:lnTo>
                <a:lnTo>
                  <a:pt x="687" y="9611"/>
                </a:lnTo>
                <a:lnTo>
                  <a:pt x="687" y="8924"/>
                </a:lnTo>
                <a:close/>
                <a:moveTo>
                  <a:pt x="687" y="0"/>
                </a:moveTo>
                <a:lnTo>
                  <a:pt x="687" y="7127"/>
                </a:lnTo>
                <a:lnTo>
                  <a:pt x="1" y="8499"/>
                </a:lnTo>
                <a:lnTo>
                  <a:pt x="1" y="10297"/>
                </a:lnTo>
                <a:lnTo>
                  <a:pt x="11716" y="10297"/>
                </a:lnTo>
                <a:lnTo>
                  <a:pt x="11716" y="8499"/>
                </a:lnTo>
                <a:lnTo>
                  <a:pt x="11030" y="7127"/>
                </a:lnTo>
                <a:lnTo>
                  <a:pt x="110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3"/>
          <p:cNvSpPr/>
          <p:nvPr/>
        </p:nvSpPr>
        <p:spPr>
          <a:xfrm>
            <a:off x="2511815" y="3994051"/>
            <a:ext cx="329804" cy="274720"/>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9" name="Google Shape;1809;p63"/>
          <p:cNvGrpSpPr/>
          <p:nvPr/>
        </p:nvGrpSpPr>
        <p:grpSpPr>
          <a:xfrm>
            <a:off x="2511815" y="3528773"/>
            <a:ext cx="329804" cy="329776"/>
            <a:chOff x="2511815" y="3528773"/>
            <a:chExt cx="329804" cy="329776"/>
          </a:xfrm>
        </p:grpSpPr>
        <p:sp>
          <p:nvSpPr>
            <p:cNvPr id="1810" name="Google Shape;1810;p63"/>
            <p:cNvSpPr/>
            <p:nvPr/>
          </p:nvSpPr>
          <p:spPr>
            <a:xfrm>
              <a:off x="2511815" y="3528773"/>
              <a:ext cx="329804" cy="329776"/>
            </a:xfrm>
            <a:custGeom>
              <a:avLst/>
              <a:gdLst/>
              <a:ahLst/>
              <a:cxnLst/>
              <a:rect l="l" t="t" r="r" b="b"/>
              <a:pathLst>
                <a:path w="11717" h="11716" extrusionOk="0">
                  <a:moveTo>
                    <a:pt x="5859" y="687"/>
                  </a:moveTo>
                  <a:cubicBezTo>
                    <a:pt x="8711" y="687"/>
                    <a:pt x="11030" y="3006"/>
                    <a:pt x="11030" y="5858"/>
                  </a:cubicBezTo>
                  <a:cubicBezTo>
                    <a:pt x="11030" y="8708"/>
                    <a:pt x="8711" y="11029"/>
                    <a:pt x="5859" y="11029"/>
                  </a:cubicBezTo>
                  <a:cubicBezTo>
                    <a:pt x="3008" y="11029"/>
                    <a:pt x="687" y="8708"/>
                    <a:pt x="687" y="5858"/>
                  </a:cubicBezTo>
                  <a:cubicBezTo>
                    <a:pt x="687" y="3006"/>
                    <a:pt x="3008" y="687"/>
                    <a:pt x="5859" y="687"/>
                  </a:cubicBezTo>
                  <a:close/>
                  <a:moveTo>
                    <a:pt x="5859" y="0"/>
                  </a:moveTo>
                  <a:cubicBezTo>
                    <a:pt x="2633" y="0"/>
                    <a:pt x="1" y="2633"/>
                    <a:pt x="1" y="5858"/>
                  </a:cubicBezTo>
                  <a:cubicBezTo>
                    <a:pt x="1" y="9084"/>
                    <a:pt x="2633" y="11716"/>
                    <a:pt x="5859" y="11716"/>
                  </a:cubicBezTo>
                  <a:cubicBezTo>
                    <a:pt x="9084" y="11716"/>
                    <a:pt x="11716" y="9082"/>
                    <a:pt x="11716" y="5858"/>
                  </a:cubicBezTo>
                  <a:cubicBezTo>
                    <a:pt x="11716" y="2633"/>
                    <a:pt x="9084" y="0"/>
                    <a:pt x="5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3"/>
            <p:cNvSpPr/>
            <p:nvPr/>
          </p:nvSpPr>
          <p:spPr>
            <a:xfrm>
              <a:off x="2594737" y="3611668"/>
              <a:ext cx="207616" cy="207588"/>
            </a:xfrm>
            <a:custGeom>
              <a:avLst/>
              <a:gdLst/>
              <a:ahLst/>
              <a:cxnLst/>
              <a:rect l="l" t="t" r="r" b="b"/>
              <a:pathLst>
                <a:path w="7376" h="7375" extrusionOk="0">
                  <a:moveTo>
                    <a:pt x="6208" y="1075"/>
                  </a:moveTo>
                  <a:cubicBezTo>
                    <a:pt x="6522" y="1637"/>
                    <a:pt x="6689" y="2265"/>
                    <a:pt x="6689" y="2913"/>
                  </a:cubicBezTo>
                  <a:cubicBezTo>
                    <a:pt x="6689" y="4994"/>
                    <a:pt x="4996" y="6688"/>
                    <a:pt x="2913" y="6688"/>
                  </a:cubicBezTo>
                  <a:cubicBezTo>
                    <a:pt x="2265" y="6688"/>
                    <a:pt x="1637" y="6523"/>
                    <a:pt x="1075" y="6206"/>
                  </a:cubicBezTo>
                  <a:lnTo>
                    <a:pt x="6208" y="1075"/>
                  </a:lnTo>
                  <a:close/>
                  <a:moveTo>
                    <a:pt x="6310" y="1"/>
                  </a:moveTo>
                  <a:lnTo>
                    <a:pt x="0" y="6311"/>
                  </a:lnTo>
                  <a:cubicBezTo>
                    <a:pt x="471" y="6646"/>
                    <a:pt x="1388" y="7374"/>
                    <a:pt x="2913" y="7374"/>
                  </a:cubicBezTo>
                  <a:cubicBezTo>
                    <a:pt x="5373" y="7374"/>
                    <a:pt x="7376" y="5373"/>
                    <a:pt x="7376" y="2913"/>
                  </a:cubicBezTo>
                  <a:cubicBezTo>
                    <a:pt x="7376" y="1985"/>
                    <a:pt x="7088" y="1092"/>
                    <a:pt x="6546" y="330"/>
                  </a:cubicBezTo>
                  <a:lnTo>
                    <a:pt x="63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3"/>
            <p:cNvSpPr/>
            <p:nvPr/>
          </p:nvSpPr>
          <p:spPr>
            <a:xfrm>
              <a:off x="2551137" y="3568039"/>
              <a:ext cx="207588" cy="207560"/>
            </a:xfrm>
            <a:custGeom>
              <a:avLst/>
              <a:gdLst/>
              <a:ahLst/>
              <a:cxnLst/>
              <a:rect l="l" t="t" r="r" b="b"/>
              <a:pathLst>
                <a:path w="7375" h="7374" extrusionOk="0">
                  <a:moveTo>
                    <a:pt x="4462" y="687"/>
                  </a:moveTo>
                  <a:cubicBezTo>
                    <a:pt x="5110" y="687"/>
                    <a:pt x="5737" y="851"/>
                    <a:pt x="6299" y="1168"/>
                  </a:cubicBezTo>
                  <a:lnTo>
                    <a:pt x="1168" y="6301"/>
                  </a:lnTo>
                  <a:cubicBezTo>
                    <a:pt x="852" y="5739"/>
                    <a:pt x="687" y="5111"/>
                    <a:pt x="687" y="4463"/>
                  </a:cubicBezTo>
                  <a:cubicBezTo>
                    <a:pt x="687" y="2380"/>
                    <a:pt x="2380" y="687"/>
                    <a:pt x="4462" y="687"/>
                  </a:cubicBezTo>
                  <a:close/>
                  <a:moveTo>
                    <a:pt x="4462" y="0"/>
                  </a:moveTo>
                  <a:cubicBezTo>
                    <a:pt x="2001" y="0"/>
                    <a:pt x="0" y="2003"/>
                    <a:pt x="0" y="4463"/>
                  </a:cubicBezTo>
                  <a:cubicBezTo>
                    <a:pt x="0" y="5391"/>
                    <a:pt x="286" y="6283"/>
                    <a:pt x="830" y="7044"/>
                  </a:cubicBezTo>
                  <a:lnTo>
                    <a:pt x="1064" y="7374"/>
                  </a:lnTo>
                  <a:lnTo>
                    <a:pt x="7374" y="1064"/>
                  </a:lnTo>
                  <a:cubicBezTo>
                    <a:pt x="6905" y="731"/>
                    <a:pt x="5988" y="0"/>
                    <a:pt x="4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3" name="Google Shape;1813;p63"/>
          <p:cNvSpPr/>
          <p:nvPr/>
        </p:nvSpPr>
        <p:spPr>
          <a:xfrm>
            <a:off x="2511815" y="3110980"/>
            <a:ext cx="329804" cy="289863"/>
          </a:xfrm>
          <a:custGeom>
            <a:avLst/>
            <a:gdLst/>
            <a:ahLst/>
            <a:cxnLst/>
            <a:rect l="l" t="t" r="r" b="b"/>
            <a:pathLst>
              <a:path w="11717" h="10298" extrusionOk="0">
                <a:moveTo>
                  <a:pt x="5031" y="687"/>
                </a:moveTo>
                <a:lnTo>
                  <a:pt x="5516" y="1172"/>
                </a:lnTo>
                <a:lnTo>
                  <a:pt x="5516" y="7752"/>
                </a:lnTo>
                <a:lnTo>
                  <a:pt x="5315" y="7552"/>
                </a:lnTo>
                <a:lnTo>
                  <a:pt x="2084" y="7552"/>
                </a:lnTo>
                <a:lnTo>
                  <a:pt x="2084" y="687"/>
                </a:lnTo>
                <a:close/>
                <a:moveTo>
                  <a:pt x="9635" y="687"/>
                </a:moveTo>
                <a:lnTo>
                  <a:pt x="9635" y="7552"/>
                </a:lnTo>
                <a:lnTo>
                  <a:pt x="6404" y="7552"/>
                </a:lnTo>
                <a:lnTo>
                  <a:pt x="6203" y="7753"/>
                </a:lnTo>
                <a:lnTo>
                  <a:pt x="6203" y="1172"/>
                </a:lnTo>
                <a:lnTo>
                  <a:pt x="6688" y="687"/>
                </a:lnTo>
                <a:close/>
                <a:moveTo>
                  <a:pt x="11030" y="2060"/>
                </a:moveTo>
                <a:lnTo>
                  <a:pt x="11030" y="8925"/>
                </a:lnTo>
                <a:lnTo>
                  <a:pt x="6889" y="8925"/>
                </a:lnTo>
                <a:lnTo>
                  <a:pt x="6889" y="9267"/>
                </a:lnTo>
                <a:cubicBezTo>
                  <a:pt x="6889" y="9344"/>
                  <a:pt x="6540" y="9611"/>
                  <a:pt x="5859" y="9611"/>
                </a:cubicBezTo>
                <a:cubicBezTo>
                  <a:pt x="5190" y="9611"/>
                  <a:pt x="4830" y="9348"/>
                  <a:pt x="4830" y="9267"/>
                </a:cubicBezTo>
                <a:lnTo>
                  <a:pt x="4830" y="8925"/>
                </a:lnTo>
                <a:lnTo>
                  <a:pt x="687" y="8925"/>
                </a:lnTo>
                <a:lnTo>
                  <a:pt x="687" y="2060"/>
                </a:lnTo>
                <a:lnTo>
                  <a:pt x="1397" y="2060"/>
                </a:lnTo>
                <a:lnTo>
                  <a:pt x="1397" y="8239"/>
                </a:lnTo>
                <a:lnTo>
                  <a:pt x="5031" y="8239"/>
                </a:lnTo>
                <a:lnTo>
                  <a:pt x="5859" y="9066"/>
                </a:lnTo>
                <a:lnTo>
                  <a:pt x="6688" y="8239"/>
                </a:lnTo>
                <a:lnTo>
                  <a:pt x="10322" y="8239"/>
                </a:lnTo>
                <a:lnTo>
                  <a:pt x="10322" y="2060"/>
                </a:lnTo>
                <a:close/>
                <a:moveTo>
                  <a:pt x="1397" y="1"/>
                </a:moveTo>
                <a:lnTo>
                  <a:pt x="1397" y="1374"/>
                </a:lnTo>
                <a:lnTo>
                  <a:pt x="1" y="1374"/>
                </a:lnTo>
                <a:lnTo>
                  <a:pt x="1" y="9611"/>
                </a:lnTo>
                <a:lnTo>
                  <a:pt x="4231" y="9611"/>
                </a:lnTo>
                <a:cubicBezTo>
                  <a:pt x="4497" y="10104"/>
                  <a:pt x="5253" y="10298"/>
                  <a:pt x="5859" y="10298"/>
                </a:cubicBezTo>
                <a:cubicBezTo>
                  <a:pt x="6439" y="10298"/>
                  <a:pt x="7215" y="10115"/>
                  <a:pt x="7488" y="9611"/>
                </a:cubicBezTo>
                <a:lnTo>
                  <a:pt x="11716" y="9611"/>
                </a:lnTo>
                <a:lnTo>
                  <a:pt x="11716" y="1374"/>
                </a:lnTo>
                <a:lnTo>
                  <a:pt x="10322" y="1374"/>
                </a:lnTo>
                <a:lnTo>
                  <a:pt x="10322" y="1"/>
                </a:lnTo>
                <a:lnTo>
                  <a:pt x="6404" y="1"/>
                </a:lnTo>
                <a:lnTo>
                  <a:pt x="5859" y="545"/>
                </a:lnTo>
                <a:lnTo>
                  <a:pt x="53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3"/>
          <p:cNvSpPr/>
          <p:nvPr/>
        </p:nvSpPr>
        <p:spPr>
          <a:xfrm>
            <a:off x="2511815" y="2750523"/>
            <a:ext cx="329804" cy="135277"/>
          </a:xfrm>
          <a:custGeom>
            <a:avLst/>
            <a:gdLst/>
            <a:ahLst/>
            <a:cxnLst/>
            <a:rect l="l" t="t" r="r" b="b"/>
            <a:pathLst>
              <a:path w="11717" h="4806" extrusionOk="0">
                <a:moveTo>
                  <a:pt x="7634" y="683"/>
                </a:moveTo>
                <a:cubicBezTo>
                  <a:pt x="7189" y="1119"/>
                  <a:pt x="6911" y="1732"/>
                  <a:pt x="6911" y="2404"/>
                </a:cubicBezTo>
                <a:cubicBezTo>
                  <a:pt x="6911" y="3076"/>
                  <a:pt x="7189" y="3683"/>
                  <a:pt x="7634" y="4119"/>
                </a:cubicBezTo>
                <a:lnTo>
                  <a:pt x="2404" y="4119"/>
                </a:lnTo>
                <a:cubicBezTo>
                  <a:pt x="1458" y="4119"/>
                  <a:pt x="687" y="3350"/>
                  <a:pt x="687" y="2404"/>
                </a:cubicBezTo>
                <a:cubicBezTo>
                  <a:pt x="687" y="1457"/>
                  <a:pt x="1458" y="683"/>
                  <a:pt x="2404" y="683"/>
                </a:cubicBezTo>
                <a:close/>
                <a:moveTo>
                  <a:pt x="9315" y="687"/>
                </a:moveTo>
                <a:cubicBezTo>
                  <a:pt x="10261" y="687"/>
                  <a:pt x="11030" y="1457"/>
                  <a:pt x="11030" y="2404"/>
                </a:cubicBezTo>
                <a:cubicBezTo>
                  <a:pt x="11030" y="3350"/>
                  <a:pt x="10261" y="4119"/>
                  <a:pt x="9315" y="4119"/>
                </a:cubicBezTo>
                <a:cubicBezTo>
                  <a:pt x="8368" y="4119"/>
                  <a:pt x="7598" y="3350"/>
                  <a:pt x="7598" y="2404"/>
                </a:cubicBezTo>
                <a:cubicBezTo>
                  <a:pt x="7598" y="1457"/>
                  <a:pt x="8368" y="687"/>
                  <a:pt x="9315" y="687"/>
                </a:cubicBezTo>
                <a:close/>
                <a:moveTo>
                  <a:pt x="2404" y="0"/>
                </a:moveTo>
                <a:cubicBezTo>
                  <a:pt x="1079" y="0"/>
                  <a:pt x="1" y="1078"/>
                  <a:pt x="1" y="2404"/>
                </a:cubicBezTo>
                <a:cubicBezTo>
                  <a:pt x="1" y="3727"/>
                  <a:pt x="1079" y="4805"/>
                  <a:pt x="2404" y="4805"/>
                </a:cubicBezTo>
                <a:lnTo>
                  <a:pt x="9315" y="4805"/>
                </a:lnTo>
                <a:cubicBezTo>
                  <a:pt x="10640" y="4805"/>
                  <a:pt x="11716" y="3727"/>
                  <a:pt x="11716" y="2404"/>
                </a:cubicBezTo>
                <a:cubicBezTo>
                  <a:pt x="11716" y="1078"/>
                  <a:pt x="10640" y="0"/>
                  <a:pt x="9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3"/>
          <p:cNvSpPr/>
          <p:nvPr/>
        </p:nvSpPr>
        <p:spPr>
          <a:xfrm>
            <a:off x="2511871" y="2215524"/>
            <a:ext cx="329748" cy="329776"/>
          </a:xfrm>
          <a:custGeom>
            <a:avLst/>
            <a:gdLst/>
            <a:ahLst/>
            <a:cxnLst/>
            <a:rect l="l" t="t" r="r" b="b"/>
            <a:pathLst>
              <a:path w="11715" h="11716" extrusionOk="0">
                <a:moveTo>
                  <a:pt x="11028" y="687"/>
                </a:moveTo>
                <a:lnTo>
                  <a:pt x="11028" y="2082"/>
                </a:lnTo>
                <a:lnTo>
                  <a:pt x="687" y="2082"/>
                </a:lnTo>
                <a:lnTo>
                  <a:pt x="687" y="687"/>
                </a:lnTo>
                <a:close/>
                <a:moveTo>
                  <a:pt x="10539" y="2768"/>
                </a:moveTo>
                <a:lnTo>
                  <a:pt x="6900" y="6387"/>
                </a:lnTo>
                <a:lnTo>
                  <a:pt x="6563" y="9733"/>
                </a:lnTo>
                <a:lnTo>
                  <a:pt x="5128" y="10570"/>
                </a:lnTo>
                <a:lnTo>
                  <a:pt x="4817" y="6391"/>
                </a:lnTo>
                <a:lnTo>
                  <a:pt x="1174" y="2768"/>
                </a:lnTo>
                <a:close/>
                <a:moveTo>
                  <a:pt x="1" y="0"/>
                </a:moveTo>
                <a:lnTo>
                  <a:pt x="1" y="2569"/>
                </a:lnTo>
                <a:lnTo>
                  <a:pt x="4152" y="6696"/>
                </a:lnTo>
                <a:lnTo>
                  <a:pt x="4526" y="11716"/>
                </a:lnTo>
                <a:lnTo>
                  <a:pt x="7211" y="10149"/>
                </a:lnTo>
                <a:lnTo>
                  <a:pt x="7559" y="6700"/>
                </a:lnTo>
                <a:lnTo>
                  <a:pt x="11714" y="2569"/>
                </a:lnTo>
                <a:lnTo>
                  <a:pt x="117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3"/>
          <p:cNvSpPr/>
          <p:nvPr/>
        </p:nvSpPr>
        <p:spPr>
          <a:xfrm>
            <a:off x="2509084" y="1796154"/>
            <a:ext cx="335265" cy="293044"/>
          </a:xfrm>
          <a:custGeom>
            <a:avLst/>
            <a:gdLst/>
            <a:ahLst/>
            <a:cxnLst/>
            <a:rect l="l" t="t" r="r" b="b"/>
            <a:pathLst>
              <a:path w="11911" h="10411" extrusionOk="0">
                <a:moveTo>
                  <a:pt x="8698" y="687"/>
                </a:moveTo>
                <a:cubicBezTo>
                  <a:pt x="9970" y="698"/>
                  <a:pt x="11059" y="1827"/>
                  <a:pt x="11123" y="3205"/>
                </a:cubicBezTo>
                <a:cubicBezTo>
                  <a:pt x="11164" y="4042"/>
                  <a:pt x="10867" y="4796"/>
                  <a:pt x="10162" y="5651"/>
                </a:cubicBezTo>
                <a:cubicBezTo>
                  <a:pt x="9476" y="6482"/>
                  <a:pt x="8482" y="7328"/>
                  <a:pt x="7220" y="8397"/>
                </a:cubicBezTo>
                <a:cubicBezTo>
                  <a:pt x="6807" y="8748"/>
                  <a:pt x="6382" y="9109"/>
                  <a:pt x="5934" y="9499"/>
                </a:cubicBezTo>
                <a:cubicBezTo>
                  <a:pt x="5514" y="9135"/>
                  <a:pt x="5117" y="8796"/>
                  <a:pt x="4731" y="8467"/>
                </a:cubicBezTo>
                <a:cubicBezTo>
                  <a:pt x="3455" y="7379"/>
                  <a:pt x="2446" y="6521"/>
                  <a:pt x="1756" y="5679"/>
                </a:cubicBezTo>
                <a:cubicBezTo>
                  <a:pt x="1046" y="4816"/>
                  <a:pt x="749" y="4053"/>
                  <a:pt x="788" y="3205"/>
                </a:cubicBezTo>
                <a:cubicBezTo>
                  <a:pt x="854" y="1803"/>
                  <a:pt x="1899" y="698"/>
                  <a:pt x="3169" y="687"/>
                </a:cubicBezTo>
                <a:lnTo>
                  <a:pt x="3188" y="687"/>
                </a:lnTo>
                <a:cubicBezTo>
                  <a:pt x="4513" y="687"/>
                  <a:pt x="5190" y="1816"/>
                  <a:pt x="5476" y="2490"/>
                </a:cubicBezTo>
                <a:cubicBezTo>
                  <a:pt x="5555" y="2675"/>
                  <a:pt x="5734" y="2795"/>
                  <a:pt x="5934" y="2795"/>
                </a:cubicBezTo>
                <a:cubicBezTo>
                  <a:pt x="6133" y="2795"/>
                  <a:pt x="6313" y="2675"/>
                  <a:pt x="6391" y="2490"/>
                </a:cubicBezTo>
                <a:cubicBezTo>
                  <a:pt x="6677" y="1816"/>
                  <a:pt x="7352" y="687"/>
                  <a:pt x="8679" y="687"/>
                </a:cubicBezTo>
                <a:close/>
                <a:moveTo>
                  <a:pt x="3186" y="0"/>
                </a:moveTo>
                <a:cubicBezTo>
                  <a:pt x="3179" y="0"/>
                  <a:pt x="3171" y="0"/>
                  <a:pt x="3164" y="0"/>
                </a:cubicBezTo>
                <a:cubicBezTo>
                  <a:pt x="2351" y="7"/>
                  <a:pt x="1586" y="352"/>
                  <a:pt x="1013" y="970"/>
                </a:cubicBezTo>
                <a:cubicBezTo>
                  <a:pt x="466" y="1563"/>
                  <a:pt x="142" y="2345"/>
                  <a:pt x="103" y="3173"/>
                </a:cubicBezTo>
                <a:cubicBezTo>
                  <a:pt x="1" y="5338"/>
                  <a:pt x="1705" y="6792"/>
                  <a:pt x="4286" y="8990"/>
                </a:cubicBezTo>
                <a:cubicBezTo>
                  <a:pt x="4740" y="9376"/>
                  <a:pt x="5209" y="9775"/>
                  <a:pt x="5708" y="10213"/>
                </a:cubicBezTo>
                <a:lnTo>
                  <a:pt x="5934" y="10411"/>
                </a:lnTo>
                <a:lnTo>
                  <a:pt x="6161" y="10213"/>
                </a:lnTo>
                <a:cubicBezTo>
                  <a:pt x="6690" y="9750"/>
                  <a:pt x="7186" y="9329"/>
                  <a:pt x="7665" y="8921"/>
                </a:cubicBezTo>
                <a:cubicBezTo>
                  <a:pt x="10221" y="6751"/>
                  <a:pt x="11910" y="5318"/>
                  <a:pt x="11810" y="3173"/>
                </a:cubicBezTo>
                <a:cubicBezTo>
                  <a:pt x="11771" y="2347"/>
                  <a:pt x="11438" y="1563"/>
                  <a:pt x="10874" y="969"/>
                </a:cubicBezTo>
                <a:cubicBezTo>
                  <a:pt x="10289" y="350"/>
                  <a:pt x="9518" y="7"/>
                  <a:pt x="8703" y="0"/>
                </a:cubicBezTo>
                <a:cubicBezTo>
                  <a:pt x="8696" y="0"/>
                  <a:pt x="8688" y="0"/>
                  <a:pt x="8681" y="0"/>
                </a:cubicBezTo>
                <a:cubicBezTo>
                  <a:pt x="7912" y="0"/>
                  <a:pt x="7235" y="284"/>
                  <a:pt x="6668" y="846"/>
                </a:cubicBezTo>
                <a:cubicBezTo>
                  <a:pt x="6340" y="1168"/>
                  <a:pt x="6102" y="1534"/>
                  <a:pt x="5934" y="1855"/>
                </a:cubicBezTo>
                <a:cubicBezTo>
                  <a:pt x="5765" y="1534"/>
                  <a:pt x="5525" y="1168"/>
                  <a:pt x="5200" y="846"/>
                </a:cubicBezTo>
                <a:cubicBezTo>
                  <a:pt x="4632" y="284"/>
                  <a:pt x="3955" y="0"/>
                  <a:pt x="3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7" name="Google Shape;1817;p63"/>
          <p:cNvGrpSpPr/>
          <p:nvPr/>
        </p:nvGrpSpPr>
        <p:grpSpPr>
          <a:xfrm>
            <a:off x="2511815" y="1340024"/>
            <a:ext cx="329804" cy="329804"/>
            <a:chOff x="2511815" y="1478959"/>
            <a:chExt cx="329804" cy="329804"/>
          </a:xfrm>
        </p:grpSpPr>
        <p:sp>
          <p:nvSpPr>
            <p:cNvPr id="1818" name="Google Shape;1818;p63"/>
            <p:cNvSpPr/>
            <p:nvPr/>
          </p:nvSpPr>
          <p:spPr>
            <a:xfrm>
              <a:off x="2511815" y="1478959"/>
              <a:ext cx="329804" cy="329804"/>
            </a:xfrm>
            <a:custGeom>
              <a:avLst/>
              <a:gdLst/>
              <a:ahLst/>
              <a:cxnLst/>
              <a:rect l="l" t="t" r="r" b="b"/>
              <a:pathLst>
                <a:path w="11717" h="11717" extrusionOk="0">
                  <a:moveTo>
                    <a:pt x="11030" y="687"/>
                  </a:moveTo>
                  <a:lnTo>
                    <a:pt x="11030" y="2747"/>
                  </a:lnTo>
                  <a:lnTo>
                    <a:pt x="687" y="2747"/>
                  </a:lnTo>
                  <a:lnTo>
                    <a:pt x="687" y="687"/>
                  </a:lnTo>
                  <a:close/>
                  <a:moveTo>
                    <a:pt x="11030" y="3433"/>
                  </a:moveTo>
                  <a:lnTo>
                    <a:pt x="11030" y="11030"/>
                  </a:lnTo>
                  <a:lnTo>
                    <a:pt x="687" y="11030"/>
                  </a:lnTo>
                  <a:lnTo>
                    <a:pt x="687" y="3433"/>
                  </a:lnTo>
                  <a:close/>
                  <a:moveTo>
                    <a:pt x="1" y="1"/>
                  </a:moveTo>
                  <a:lnTo>
                    <a:pt x="1" y="11717"/>
                  </a:lnTo>
                  <a:lnTo>
                    <a:pt x="11716" y="11717"/>
                  </a:lnTo>
                  <a:lnTo>
                    <a:pt x="117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3"/>
            <p:cNvSpPr/>
            <p:nvPr/>
          </p:nvSpPr>
          <p:spPr>
            <a:xfrm>
              <a:off x="2550461" y="1517606"/>
              <a:ext cx="19365" cy="19365"/>
            </a:xfrm>
            <a:custGeom>
              <a:avLst/>
              <a:gdLst/>
              <a:ahLst/>
              <a:cxnLst/>
              <a:rect l="l" t="t" r="r" b="b"/>
              <a:pathLst>
                <a:path w="688" h="688" extrusionOk="0">
                  <a:moveTo>
                    <a:pt x="1" y="1"/>
                  </a:moveTo>
                  <a:lnTo>
                    <a:pt x="1" y="687"/>
                  </a:lnTo>
                  <a:lnTo>
                    <a:pt x="687" y="687"/>
                  </a:lnTo>
                  <a:lnTo>
                    <a:pt x="6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3"/>
            <p:cNvSpPr/>
            <p:nvPr/>
          </p:nvSpPr>
          <p:spPr>
            <a:xfrm>
              <a:off x="2589108" y="1517606"/>
              <a:ext cx="19365" cy="19365"/>
            </a:xfrm>
            <a:custGeom>
              <a:avLst/>
              <a:gdLst/>
              <a:ahLst/>
              <a:cxnLst/>
              <a:rect l="l" t="t" r="r" b="b"/>
              <a:pathLst>
                <a:path w="688" h="688" extrusionOk="0">
                  <a:moveTo>
                    <a:pt x="1" y="1"/>
                  </a:moveTo>
                  <a:lnTo>
                    <a:pt x="1" y="687"/>
                  </a:lnTo>
                  <a:lnTo>
                    <a:pt x="687" y="687"/>
                  </a:lnTo>
                  <a:lnTo>
                    <a:pt x="6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3"/>
            <p:cNvSpPr/>
            <p:nvPr/>
          </p:nvSpPr>
          <p:spPr>
            <a:xfrm>
              <a:off x="2627754" y="1517606"/>
              <a:ext cx="19337" cy="19365"/>
            </a:xfrm>
            <a:custGeom>
              <a:avLst/>
              <a:gdLst/>
              <a:ahLst/>
              <a:cxnLst/>
              <a:rect l="l" t="t" r="r" b="b"/>
              <a:pathLst>
                <a:path w="687" h="688" extrusionOk="0">
                  <a:moveTo>
                    <a:pt x="1" y="1"/>
                  </a:moveTo>
                  <a:lnTo>
                    <a:pt x="1" y="687"/>
                  </a:lnTo>
                  <a:lnTo>
                    <a:pt x="687" y="687"/>
                  </a:lnTo>
                  <a:lnTo>
                    <a:pt x="6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3"/>
            <p:cNvSpPr/>
            <p:nvPr/>
          </p:nvSpPr>
          <p:spPr>
            <a:xfrm>
              <a:off x="2764298" y="1731442"/>
              <a:ext cx="19365" cy="19365"/>
            </a:xfrm>
            <a:custGeom>
              <a:avLst/>
              <a:gdLst/>
              <a:ahLst/>
              <a:cxnLst/>
              <a:rect l="l" t="t" r="r" b="b"/>
              <a:pathLst>
                <a:path w="688" h="688" extrusionOk="0">
                  <a:moveTo>
                    <a:pt x="1" y="1"/>
                  </a:moveTo>
                  <a:lnTo>
                    <a:pt x="1" y="687"/>
                  </a:lnTo>
                  <a:lnTo>
                    <a:pt x="687" y="687"/>
                  </a:lnTo>
                  <a:lnTo>
                    <a:pt x="6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3"/>
            <p:cNvSpPr/>
            <p:nvPr/>
          </p:nvSpPr>
          <p:spPr>
            <a:xfrm>
              <a:off x="2569799" y="1731442"/>
              <a:ext cx="175218" cy="19365"/>
            </a:xfrm>
            <a:custGeom>
              <a:avLst/>
              <a:gdLst/>
              <a:ahLst/>
              <a:cxnLst/>
              <a:rect l="l" t="t" r="r" b="b"/>
              <a:pathLst>
                <a:path w="6225" h="688" extrusionOk="0">
                  <a:moveTo>
                    <a:pt x="0" y="1"/>
                  </a:moveTo>
                  <a:lnTo>
                    <a:pt x="0" y="687"/>
                  </a:lnTo>
                  <a:lnTo>
                    <a:pt x="6224" y="687"/>
                  </a:lnTo>
                  <a:lnTo>
                    <a:pt x="62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3"/>
            <p:cNvSpPr/>
            <p:nvPr/>
          </p:nvSpPr>
          <p:spPr>
            <a:xfrm>
              <a:off x="2569799" y="1614236"/>
              <a:ext cx="213865" cy="78588"/>
            </a:xfrm>
            <a:custGeom>
              <a:avLst/>
              <a:gdLst/>
              <a:ahLst/>
              <a:cxnLst/>
              <a:rect l="l" t="t" r="r" b="b"/>
              <a:pathLst>
                <a:path w="7598" h="2792" extrusionOk="0">
                  <a:moveTo>
                    <a:pt x="6911" y="687"/>
                  </a:moveTo>
                  <a:lnTo>
                    <a:pt x="6911" y="2105"/>
                  </a:lnTo>
                  <a:lnTo>
                    <a:pt x="687" y="2105"/>
                  </a:lnTo>
                  <a:lnTo>
                    <a:pt x="687" y="687"/>
                  </a:lnTo>
                  <a:close/>
                  <a:moveTo>
                    <a:pt x="0" y="0"/>
                  </a:moveTo>
                  <a:lnTo>
                    <a:pt x="0" y="2792"/>
                  </a:lnTo>
                  <a:lnTo>
                    <a:pt x="7597" y="2792"/>
                  </a:lnTo>
                  <a:lnTo>
                    <a:pt x="75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 name="Google Shape;1825;p63"/>
          <p:cNvGrpSpPr/>
          <p:nvPr/>
        </p:nvGrpSpPr>
        <p:grpSpPr>
          <a:xfrm>
            <a:off x="1754900" y="3966495"/>
            <a:ext cx="329804" cy="329776"/>
            <a:chOff x="1754900" y="3966495"/>
            <a:chExt cx="329804" cy="329776"/>
          </a:xfrm>
        </p:grpSpPr>
        <p:sp>
          <p:nvSpPr>
            <p:cNvPr id="1826" name="Google Shape;1826;p63"/>
            <p:cNvSpPr/>
            <p:nvPr/>
          </p:nvSpPr>
          <p:spPr>
            <a:xfrm>
              <a:off x="1754900" y="3966495"/>
              <a:ext cx="329804" cy="329776"/>
            </a:xfrm>
            <a:custGeom>
              <a:avLst/>
              <a:gdLst/>
              <a:ahLst/>
              <a:cxnLst/>
              <a:rect l="l" t="t" r="r" b="b"/>
              <a:pathLst>
                <a:path w="11717" h="11716" extrusionOk="0">
                  <a:moveTo>
                    <a:pt x="5858" y="686"/>
                  </a:moveTo>
                  <a:cubicBezTo>
                    <a:pt x="8709" y="686"/>
                    <a:pt x="11030" y="3008"/>
                    <a:pt x="11030" y="5858"/>
                  </a:cubicBezTo>
                  <a:cubicBezTo>
                    <a:pt x="11030" y="8710"/>
                    <a:pt x="8709" y="11029"/>
                    <a:pt x="5858" y="11029"/>
                  </a:cubicBezTo>
                  <a:cubicBezTo>
                    <a:pt x="3006" y="11029"/>
                    <a:pt x="687" y="8710"/>
                    <a:pt x="687" y="5858"/>
                  </a:cubicBezTo>
                  <a:cubicBezTo>
                    <a:pt x="687" y="3008"/>
                    <a:pt x="3006" y="686"/>
                    <a:pt x="5858" y="686"/>
                  </a:cubicBezTo>
                  <a:close/>
                  <a:moveTo>
                    <a:pt x="5858" y="0"/>
                  </a:moveTo>
                  <a:cubicBezTo>
                    <a:pt x="4299" y="0"/>
                    <a:pt x="2829" y="611"/>
                    <a:pt x="1719" y="1721"/>
                  </a:cubicBezTo>
                  <a:cubicBezTo>
                    <a:pt x="610" y="2830"/>
                    <a:pt x="0" y="4300"/>
                    <a:pt x="0" y="5858"/>
                  </a:cubicBezTo>
                  <a:cubicBezTo>
                    <a:pt x="0" y="7418"/>
                    <a:pt x="610" y="8886"/>
                    <a:pt x="1719" y="9995"/>
                  </a:cubicBezTo>
                  <a:cubicBezTo>
                    <a:pt x="2831" y="11104"/>
                    <a:pt x="4299" y="11716"/>
                    <a:pt x="5858" y="11716"/>
                  </a:cubicBezTo>
                  <a:cubicBezTo>
                    <a:pt x="7416" y="11716"/>
                    <a:pt x="8886" y="11106"/>
                    <a:pt x="9995" y="9995"/>
                  </a:cubicBezTo>
                  <a:cubicBezTo>
                    <a:pt x="11105" y="8886"/>
                    <a:pt x="11716" y="7418"/>
                    <a:pt x="11716" y="5858"/>
                  </a:cubicBezTo>
                  <a:cubicBezTo>
                    <a:pt x="11716" y="4300"/>
                    <a:pt x="11105" y="2830"/>
                    <a:pt x="9995" y="1721"/>
                  </a:cubicBezTo>
                  <a:cubicBezTo>
                    <a:pt x="8886" y="611"/>
                    <a:pt x="7416" y="0"/>
                    <a:pt x="5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3"/>
            <p:cNvSpPr/>
            <p:nvPr/>
          </p:nvSpPr>
          <p:spPr>
            <a:xfrm>
              <a:off x="1781950" y="4035738"/>
              <a:ext cx="275592" cy="221211"/>
            </a:xfrm>
            <a:custGeom>
              <a:avLst/>
              <a:gdLst/>
              <a:ahLst/>
              <a:cxnLst/>
              <a:rect l="l" t="t" r="r" b="b"/>
              <a:pathLst>
                <a:path w="9791" h="7859" extrusionOk="0">
                  <a:moveTo>
                    <a:pt x="1994" y="982"/>
                  </a:moveTo>
                  <a:lnTo>
                    <a:pt x="2483" y="1470"/>
                  </a:lnTo>
                  <a:cubicBezTo>
                    <a:pt x="1513" y="2682"/>
                    <a:pt x="1589" y="4460"/>
                    <a:pt x="2712" y="5582"/>
                  </a:cubicBezTo>
                  <a:cubicBezTo>
                    <a:pt x="3314" y="6184"/>
                    <a:pt x="4105" y="6485"/>
                    <a:pt x="4896" y="6485"/>
                  </a:cubicBezTo>
                  <a:cubicBezTo>
                    <a:pt x="5688" y="6485"/>
                    <a:pt x="6479" y="6184"/>
                    <a:pt x="7081" y="5582"/>
                  </a:cubicBezTo>
                  <a:cubicBezTo>
                    <a:pt x="8203" y="4460"/>
                    <a:pt x="8280" y="2682"/>
                    <a:pt x="7310" y="1470"/>
                  </a:cubicBezTo>
                  <a:lnTo>
                    <a:pt x="7797" y="982"/>
                  </a:lnTo>
                  <a:lnTo>
                    <a:pt x="7797" y="982"/>
                  </a:lnTo>
                  <a:cubicBezTo>
                    <a:pt x="9034" y="2464"/>
                    <a:pt x="8956" y="4677"/>
                    <a:pt x="7566" y="6069"/>
                  </a:cubicBezTo>
                  <a:cubicBezTo>
                    <a:pt x="6854" y="6781"/>
                    <a:pt x="5906" y="7173"/>
                    <a:pt x="4895" y="7173"/>
                  </a:cubicBezTo>
                  <a:cubicBezTo>
                    <a:pt x="3887" y="7173"/>
                    <a:pt x="2939" y="6781"/>
                    <a:pt x="2227" y="6069"/>
                  </a:cubicBezTo>
                  <a:cubicBezTo>
                    <a:pt x="837" y="4677"/>
                    <a:pt x="758" y="2464"/>
                    <a:pt x="1994" y="982"/>
                  </a:cubicBezTo>
                  <a:close/>
                  <a:moveTo>
                    <a:pt x="1983" y="0"/>
                  </a:moveTo>
                  <a:lnTo>
                    <a:pt x="1741" y="244"/>
                  </a:lnTo>
                  <a:cubicBezTo>
                    <a:pt x="1" y="1983"/>
                    <a:pt x="1" y="4813"/>
                    <a:pt x="1741" y="6554"/>
                  </a:cubicBezTo>
                  <a:cubicBezTo>
                    <a:pt x="2583" y="7396"/>
                    <a:pt x="3704" y="7859"/>
                    <a:pt x="4895" y="7859"/>
                  </a:cubicBezTo>
                  <a:cubicBezTo>
                    <a:pt x="6089" y="7859"/>
                    <a:pt x="7209" y="7396"/>
                    <a:pt x="8051" y="6554"/>
                  </a:cubicBezTo>
                  <a:cubicBezTo>
                    <a:pt x="9790" y="4813"/>
                    <a:pt x="9790" y="1983"/>
                    <a:pt x="8051" y="244"/>
                  </a:cubicBezTo>
                  <a:lnTo>
                    <a:pt x="7808" y="0"/>
                  </a:lnTo>
                  <a:lnTo>
                    <a:pt x="6353" y="1457"/>
                  </a:lnTo>
                  <a:lnTo>
                    <a:pt x="6596" y="1699"/>
                  </a:lnTo>
                  <a:cubicBezTo>
                    <a:pt x="7532" y="2636"/>
                    <a:pt x="7532" y="4161"/>
                    <a:pt x="6596" y="5097"/>
                  </a:cubicBezTo>
                  <a:cubicBezTo>
                    <a:pt x="6127" y="5565"/>
                    <a:pt x="5512" y="5800"/>
                    <a:pt x="4896" y="5800"/>
                  </a:cubicBezTo>
                  <a:cubicBezTo>
                    <a:pt x="4281" y="5800"/>
                    <a:pt x="3665" y="5565"/>
                    <a:pt x="3197" y="5097"/>
                  </a:cubicBezTo>
                  <a:cubicBezTo>
                    <a:pt x="2261" y="4161"/>
                    <a:pt x="2261" y="2636"/>
                    <a:pt x="3197" y="1699"/>
                  </a:cubicBezTo>
                  <a:lnTo>
                    <a:pt x="3440" y="1457"/>
                  </a:lnTo>
                  <a:lnTo>
                    <a:pt x="19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3"/>
            <p:cNvSpPr/>
            <p:nvPr/>
          </p:nvSpPr>
          <p:spPr>
            <a:xfrm>
              <a:off x="1890768" y="4005789"/>
              <a:ext cx="58012" cy="135305"/>
            </a:xfrm>
            <a:custGeom>
              <a:avLst/>
              <a:gdLst/>
              <a:ahLst/>
              <a:cxnLst/>
              <a:rect l="l" t="t" r="r" b="b"/>
              <a:pathLst>
                <a:path w="2061" h="4807" extrusionOk="0">
                  <a:moveTo>
                    <a:pt x="1374" y="687"/>
                  </a:moveTo>
                  <a:lnTo>
                    <a:pt x="1374" y="4120"/>
                  </a:lnTo>
                  <a:lnTo>
                    <a:pt x="687" y="4120"/>
                  </a:lnTo>
                  <a:lnTo>
                    <a:pt x="687" y="687"/>
                  </a:lnTo>
                  <a:close/>
                  <a:moveTo>
                    <a:pt x="1" y="1"/>
                  </a:moveTo>
                  <a:lnTo>
                    <a:pt x="1" y="4806"/>
                  </a:lnTo>
                  <a:lnTo>
                    <a:pt x="2060" y="4806"/>
                  </a:lnTo>
                  <a:lnTo>
                    <a:pt x="20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 name="Google Shape;1829;p63"/>
          <p:cNvGrpSpPr/>
          <p:nvPr/>
        </p:nvGrpSpPr>
        <p:grpSpPr>
          <a:xfrm>
            <a:off x="1754900" y="3548702"/>
            <a:ext cx="329804" cy="289863"/>
            <a:chOff x="1754900" y="3548702"/>
            <a:chExt cx="329804" cy="289863"/>
          </a:xfrm>
        </p:grpSpPr>
        <p:sp>
          <p:nvSpPr>
            <p:cNvPr id="1830" name="Google Shape;1830;p63"/>
            <p:cNvSpPr/>
            <p:nvPr/>
          </p:nvSpPr>
          <p:spPr>
            <a:xfrm>
              <a:off x="1754900" y="3548702"/>
              <a:ext cx="329804" cy="289863"/>
            </a:xfrm>
            <a:custGeom>
              <a:avLst/>
              <a:gdLst/>
              <a:ahLst/>
              <a:cxnLst/>
              <a:rect l="l" t="t" r="r" b="b"/>
              <a:pathLst>
                <a:path w="11717" h="10298" extrusionOk="0">
                  <a:moveTo>
                    <a:pt x="3656" y="687"/>
                  </a:moveTo>
                  <a:lnTo>
                    <a:pt x="5029" y="2060"/>
                  </a:lnTo>
                  <a:lnTo>
                    <a:pt x="11030" y="2060"/>
                  </a:lnTo>
                  <a:lnTo>
                    <a:pt x="11030" y="3433"/>
                  </a:lnTo>
                  <a:lnTo>
                    <a:pt x="687" y="3433"/>
                  </a:lnTo>
                  <a:lnTo>
                    <a:pt x="687" y="687"/>
                  </a:lnTo>
                  <a:close/>
                  <a:moveTo>
                    <a:pt x="11030" y="4119"/>
                  </a:moveTo>
                  <a:lnTo>
                    <a:pt x="11030" y="9611"/>
                  </a:lnTo>
                  <a:lnTo>
                    <a:pt x="687" y="9611"/>
                  </a:lnTo>
                  <a:lnTo>
                    <a:pt x="687" y="4119"/>
                  </a:lnTo>
                  <a:close/>
                  <a:moveTo>
                    <a:pt x="0" y="1"/>
                  </a:moveTo>
                  <a:lnTo>
                    <a:pt x="0" y="10298"/>
                  </a:lnTo>
                  <a:lnTo>
                    <a:pt x="11716" y="10298"/>
                  </a:lnTo>
                  <a:lnTo>
                    <a:pt x="11716" y="1374"/>
                  </a:lnTo>
                  <a:lnTo>
                    <a:pt x="5313" y="1374"/>
                  </a:lnTo>
                  <a:lnTo>
                    <a:pt x="39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3"/>
            <p:cNvSpPr/>
            <p:nvPr/>
          </p:nvSpPr>
          <p:spPr>
            <a:xfrm>
              <a:off x="2026017" y="3703288"/>
              <a:ext cx="19365" cy="19337"/>
            </a:xfrm>
            <a:custGeom>
              <a:avLst/>
              <a:gdLst/>
              <a:ahLst/>
              <a:cxnLst/>
              <a:rect l="l" t="t" r="r" b="b"/>
              <a:pathLst>
                <a:path w="688" h="687" extrusionOk="0">
                  <a:moveTo>
                    <a:pt x="1" y="0"/>
                  </a:moveTo>
                  <a:lnTo>
                    <a:pt x="1" y="687"/>
                  </a:lnTo>
                  <a:lnTo>
                    <a:pt x="687" y="687"/>
                  </a:lnTo>
                  <a:lnTo>
                    <a:pt x="6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3"/>
            <p:cNvSpPr/>
            <p:nvPr/>
          </p:nvSpPr>
          <p:spPr>
            <a:xfrm>
              <a:off x="1890768" y="3703288"/>
              <a:ext cx="115968" cy="19337"/>
            </a:xfrm>
            <a:custGeom>
              <a:avLst/>
              <a:gdLst/>
              <a:ahLst/>
              <a:cxnLst/>
              <a:rect l="l" t="t" r="r" b="b"/>
              <a:pathLst>
                <a:path w="4120" h="687" extrusionOk="0">
                  <a:moveTo>
                    <a:pt x="1" y="0"/>
                  </a:moveTo>
                  <a:lnTo>
                    <a:pt x="1" y="687"/>
                  </a:lnTo>
                  <a:lnTo>
                    <a:pt x="4120" y="687"/>
                  </a:lnTo>
                  <a:lnTo>
                    <a:pt x="41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 name="Google Shape;1833;p63"/>
          <p:cNvGrpSpPr/>
          <p:nvPr/>
        </p:nvGrpSpPr>
        <p:grpSpPr>
          <a:xfrm>
            <a:off x="1754900" y="3090995"/>
            <a:ext cx="329804" cy="329804"/>
            <a:chOff x="1754900" y="3090995"/>
            <a:chExt cx="329804" cy="329804"/>
          </a:xfrm>
        </p:grpSpPr>
        <p:sp>
          <p:nvSpPr>
            <p:cNvPr id="1834" name="Google Shape;1834;p63"/>
            <p:cNvSpPr/>
            <p:nvPr/>
          </p:nvSpPr>
          <p:spPr>
            <a:xfrm>
              <a:off x="1754900" y="3090995"/>
              <a:ext cx="329804" cy="329804"/>
            </a:xfrm>
            <a:custGeom>
              <a:avLst/>
              <a:gdLst/>
              <a:ahLst/>
              <a:cxnLst/>
              <a:rect l="l" t="t" r="r" b="b"/>
              <a:pathLst>
                <a:path w="11717" h="11717" extrusionOk="0">
                  <a:moveTo>
                    <a:pt x="5858" y="687"/>
                  </a:moveTo>
                  <a:cubicBezTo>
                    <a:pt x="8709" y="687"/>
                    <a:pt x="11030" y="3006"/>
                    <a:pt x="11030" y="5858"/>
                  </a:cubicBezTo>
                  <a:cubicBezTo>
                    <a:pt x="11030" y="8711"/>
                    <a:pt x="8709" y="11030"/>
                    <a:pt x="5858" y="11030"/>
                  </a:cubicBezTo>
                  <a:cubicBezTo>
                    <a:pt x="3006" y="11030"/>
                    <a:pt x="687" y="8711"/>
                    <a:pt x="687" y="5858"/>
                  </a:cubicBezTo>
                  <a:cubicBezTo>
                    <a:pt x="687" y="3006"/>
                    <a:pt x="3006" y="687"/>
                    <a:pt x="5858" y="687"/>
                  </a:cubicBezTo>
                  <a:close/>
                  <a:moveTo>
                    <a:pt x="5858" y="1"/>
                  </a:moveTo>
                  <a:cubicBezTo>
                    <a:pt x="4299" y="1"/>
                    <a:pt x="2829" y="612"/>
                    <a:pt x="1719" y="1721"/>
                  </a:cubicBezTo>
                  <a:cubicBezTo>
                    <a:pt x="610" y="2831"/>
                    <a:pt x="0" y="4301"/>
                    <a:pt x="0" y="5858"/>
                  </a:cubicBezTo>
                  <a:cubicBezTo>
                    <a:pt x="0" y="7418"/>
                    <a:pt x="610" y="8886"/>
                    <a:pt x="1719" y="9996"/>
                  </a:cubicBezTo>
                  <a:cubicBezTo>
                    <a:pt x="2831" y="11105"/>
                    <a:pt x="4299" y="11716"/>
                    <a:pt x="5858" y="11716"/>
                  </a:cubicBezTo>
                  <a:cubicBezTo>
                    <a:pt x="7416" y="11716"/>
                    <a:pt x="8886" y="11105"/>
                    <a:pt x="9995" y="9996"/>
                  </a:cubicBezTo>
                  <a:cubicBezTo>
                    <a:pt x="11105" y="8886"/>
                    <a:pt x="11716" y="7418"/>
                    <a:pt x="11716" y="5858"/>
                  </a:cubicBezTo>
                  <a:cubicBezTo>
                    <a:pt x="11716" y="4301"/>
                    <a:pt x="11105" y="2831"/>
                    <a:pt x="9995" y="1721"/>
                  </a:cubicBezTo>
                  <a:cubicBezTo>
                    <a:pt x="8886" y="612"/>
                    <a:pt x="7416" y="1"/>
                    <a:pt x="5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3"/>
            <p:cNvSpPr/>
            <p:nvPr/>
          </p:nvSpPr>
          <p:spPr>
            <a:xfrm>
              <a:off x="1890768" y="3226919"/>
              <a:ext cx="58012" cy="135277"/>
            </a:xfrm>
            <a:custGeom>
              <a:avLst/>
              <a:gdLst/>
              <a:ahLst/>
              <a:cxnLst/>
              <a:rect l="l" t="t" r="r" b="b"/>
              <a:pathLst>
                <a:path w="2061" h="4806" extrusionOk="0">
                  <a:moveTo>
                    <a:pt x="1374" y="687"/>
                  </a:moveTo>
                  <a:lnTo>
                    <a:pt x="1374" y="4120"/>
                  </a:lnTo>
                  <a:lnTo>
                    <a:pt x="687" y="4120"/>
                  </a:lnTo>
                  <a:lnTo>
                    <a:pt x="687" y="687"/>
                  </a:lnTo>
                  <a:close/>
                  <a:moveTo>
                    <a:pt x="1" y="1"/>
                  </a:moveTo>
                  <a:lnTo>
                    <a:pt x="1" y="4806"/>
                  </a:lnTo>
                  <a:lnTo>
                    <a:pt x="2060" y="4806"/>
                  </a:lnTo>
                  <a:lnTo>
                    <a:pt x="20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3"/>
            <p:cNvSpPr/>
            <p:nvPr/>
          </p:nvSpPr>
          <p:spPr>
            <a:xfrm>
              <a:off x="1890768" y="3149626"/>
              <a:ext cx="58012" cy="58012"/>
            </a:xfrm>
            <a:custGeom>
              <a:avLst/>
              <a:gdLst/>
              <a:ahLst/>
              <a:cxnLst/>
              <a:rect l="l" t="t" r="r" b="b"/>
              <a:pathLst>
                <a:path w="2061" h="2061" extrusionOk="0">
                  <a:moveTo>
                    <a:pt x="1374" y="687"/>
                  </a:moveTo>
                  <a:lnTo>
                    <a:pt x="1374" y="1374"/>
                  </a:lnTo>
                  <a:lnTo>
                    <a:pt x="687" y="1374"/>
                  </a:lnTo>
                  <a:lnTo>
                    <a:pt x="687" y="687"/>
                  </a:lnTo>
                  <a:close/>
                  <a:moveTo>
                    <a:pt x="1" y="1"/>
                  </a:moveTo>
                  <a:lnTo>
                    <a:pt x="1" y="2060"/>
                  </a:lnTo>
                  <a:lnTo>
                    <a:pt x="2060" y="2060"/>
                  </a:lnTo>
                  <a:lnTo>
                    <a:pt x="20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7" name="Google Shape;1837;p63"/>
          <p:cNvSpPr/>
          <p:nvPr/>
        </p:nvSpPr>
        <p:spPr>
          <a:xfrm>
            <a:off x="1754900" y="2653273"/>
            <a:ext cx="329804" cy="329804"/>
          </a:xfrm>
          <a:custGeom>
            <a:avLst/>
            <a:gdLst/>
            <a:ahLst/>
            <a:cxnLst/>
            <a:rect l="l" t="t" r="r" b="b"/>
            <a:pathLst>
              <a:path w="11717" h="11717" extrusionOk="0">
                <a:moveTo>
                  <a:pt x="5858" y="687"/>
                </a:moveTo>
                <a:cubicBezTo>
                  <a:pt x="6219" y="687"/>
                  <a:pt x="6570" y="724"/>
                  <a:pt x="6911" y="795"/>
                </a:cubicBezTo>
                <a:lnTo>
                  <a:pt x="6911" y="2932"/>
                </a:lnTo>
                <a:cubicBezTo>
                  <a:pt x="6576" y="2809"/>
                  <a:pt x="6221" y="2747"/>
                  <a:pt x="5858" y="2747"/>
                </a:cubicBezTo>
                <a:cubicBezTo>
                  <a:pt x="5494" y="2747"/>
                  <a:pt x="5139" y="2809"/>
                  <a:pt x="4806" y="2932"/>
                </a:cubicBezTo>
                <a:lnTo>
                  <a:pt x="4806" y="795"/>
                </a:lnTo>
                <a:cubicBezTo>
                  <a:pt x="5144" y="724"/>
                  <a:pt x="5498" y="687"/>
                  <a:pt x="5858" y="687"/>
                </a:cubicBezTo>
                <a:close/>
                <a:moveTo>
                  <a:pt x="3109" y="687"/>
                </a:moveTo>
                <a:cubicBezTo>
                  <a:pt x="2089" y="1235"/>
                  <a:pt x="1234" y="2088"/>
                  <a:pt x="687" y="3109"/>
                </a:cubicBezTo>
                <a:cubicBezTo>
                  <a:pt x="687" y="3104"/>
                  <a:pt x="687" y="3096"/>
                  <a:pt x="687" y="3089"/>
                </a:cubicBezTo>
                <a:cubicBezTo>
                  <a:pt x="687" y="1764"/>
                  <a:pt x="1763" y="687"/>
                  <a:pt x="3089" y="687"/>
                </a:cubicBezTo>
                <a:close/>
                <a:moveTo>
                  <a:pt x="8626" y="687"/>
                </a:moveTo>
                <a:cubicBezTo>
                  <a:pt x="9952" y="687"/>
                  <a:pt x="11030" y="1764"/>
                  <a:pt x="11030" y="3089"/>
                </a:cubicBezTo>
                <a:cubicBezTo>
                  <a:pt x="11030" y="3096"/>
                  <a:pt x="11028" y="3104"/>
                  <a:pt x="11028" y="3109"/>
                </a:cubicBezTo>
                <a:cubicBezTo>
                  <a:pt x="10481" y="2090"/>
                  <a:pt x="9627" y="1235"/>
                  <a:pt x="8606" y="687"/>
                </a:cubicBezTo>
                <a:close/>
                <a:moveTo>
                  <a:pt x="4119" y="988"/>
                </a:moveTo>
                <a:lnTo>
                  <a:pt x="4119" y="3285"/>
                </a:lnTo>
                <a:cubicBezTo>
                  <a:pt x="3803" y="3501"/>
                  <a:pt x="3513" y="3783"/>
                  <a:pt x="3285" y="4120"/>
                </a:cubicBezTo>
                <a:lnTo>
                  <a:pt x="987" y="4120"/>
                </a:lnTo>
                <a:cubicBezTo>
                  <a:pt x="1509" y="2664"/>
                  <a:pt x="2664" y="1509"/>
                  <a:pt x="4119" y="988"/>
                </a:cubicBezTo>
                <a:close/>
                <a:moveTo>
                  <a:pt x="7597" y="988"/>
                </a:moveTo>
                <a:cubicBezTo>
                  <a:pt x="9051" y="1509"/>
                  <a:pt x="10206" y="2664"/>
                  <a:pt x="10728" y="4120"/>
                </a:cubicBezTo>
                <a:lnTo>
                  <a:pt x="8430" y="4120"/>
                </a:lnTo>
                <a:cubicBezTo>
                  <a:pt x="8214" y="3803"/>
                  <a:pt x="7932" y="3516"/>
                  <a:pt x="7597" y="3285"/>
                </a:cubicBezTo>
                <a:lnTo>
                  <a:pt x="7597" y="988"/>
                </a:lnTo>
                <a:close/>
                <a:moveTo>
                  <a:pt x="2931" y="4801"/>
                </a:moveTo>
                <a:cubicBezTo>
                  <a:pt x="2809" y="5136"/>
                  <a:pt x="2746" y="5494"/>
                  <a:pt x="2746" y="5859"/>
                </a:cubicBezTo>
                <a:cubicBezTo>
                  <a:pt x="2746" y="6221"/>
                  <a:pt x="2809" y="6576"/>
                  <a:pt x="2931" y="6911"/>
                </a:cubicBezTo>
                <a:lnTo>
                  <a:pt x="793" y="6911"/>
                </a:lnTo>
                <a:cubicBezTo>
                  <a:pt x="724" y="6571"/>
                  <a:pt x="687" y="6219"/>
                  <a:pt x="687" y="5859"/>
                </a:cubicBezTo>
                <a:cubicBezTo>
                  <a:pt x="687" y="5498"/>
                  <a:pt x="724" y="5141"/>
                  <a:pt x="793" y="4801"/>
                </a:cubicBezTo>
                <a:close/>
                <a:moveTo>
                  <a:pt x="10922" y="4806"/>
                </a:moveTo>
                <a:cubicBezTo>
                  <a:pt x="10991" y="5145"/>
                  <a:pt x="11030" y="5498"/>
                  <a:pt x="11030" y="5859"/>
                </a:cubicBezTo>
                <a:cubicBezTo>
                  <a:pt x="11030" y="6219"/>
                  <a:pt x="10991" y="6571"/>
                  <a:pt x="10922" y="6911"/>
                </a:cubicBezTo>
                <a:lnTo>
                  <a:pt x="8784" y="6911"/>
                </a:lnTo>
                <a:cubicBezTo>
                  <a:pt x="8906" y="6576"/>
                  <a:pt x="8968" y="6221"/>
                  <a:pt x="8968" y="5859"/>
                </a:cubicBezTo>
                <a:cubicBezTo>
                  <a:pt x="8968" y="5494"/>
                  <a:pt x="8906" y="5139"/>
                  <a:pt x="8784" y="4806"/>
                </a:cubicBezTo>
                <a:close/>
                <a:moveTo>
                  <a:pt x="5858" y="3433"/>
                </a:moveTo>
                <a:cubicBezTo>
                  <a:pt x="7173" y="3433"/>
                  <a:pt x="8284" y="4543"/>
                  <a:pt x="8284" y="5859"/>
                </a:cubicBezTo>
                <a:cubicBezTo>
                  <a:pt x="8284" y="7173"/>
                  <a:pt x="7173" y="8284"/>
                  <a:pt x="5858" y="8284"/>
                </a:cubicBezTo>
                <a:cubicBezTo>
                  <a:pt x="4542" y="8284"/>
                  <a:pt x="3433" y="7173"/>
                  <a:pt x="3433" y="5859"/>
                </a:cubicBezTo>
                <a:cubicBezTo>
                  <a:pt x="3433" y="4543"/>
                  <a:pt x="4542" y="3433"/>
                  <a:pt x="5858" y="3433"/>
                </a:cubicBezTo>
                <a:close/>
                <a:moveTo>
                  <a:pt x="3285" y="7598"/>
                </a:moveTo>
                <a:cubicBezTo>
                  <a:pt x="3394" y="7759"/>
                  <a:pt x="3521" y="7911"/>
                  <a:pt x="3663" y="8054"/>
                </a:cubicBezTo>
                <a:cubicBezTo>
                  <a:pt x="3804" y="8195"/>
                  <a:pt x="3956" y="8321"/>
                  <a:pt x="4119" y="8431"/>
                </a:cubicBezTo>
                <a:lnTo>
                  <a:pt x="4119" y="10728"/>
                </a:lnTo>
                <a:cubicBezTo>
                  <a:pt x="2664" y="10208"/>
                  <a:pt x="1509" y="9051"/>
                  <a:pt x="987" y="7598"/>
                </a:cubicBezTo>
                <a:close/>
                <a:moveTo>
                  <a:pt x="10728" y="7592"/>
                </a:moveTo>
                <a:cubicBezTo>
                  <a:pt x="10206" y="9048"/>
                  <a:pt x="9047" y="10206"/>
                  <a:pt x="7592" y="10728"/>
                </a:cubicBezTo>
                <a:lnTo>
                  <a:pt x="7592" y="8431"/>
                </a:lnTo>
                <a:cubicBezTo>
                  <a:pt x="7909" y="8215"/>
                  <a:pt x="8201" y="7927"/>
                  <a:pt x="8430" y="7592"/>
                </a:cubicBezTo>
                <a:close/>
                <a:moveTo>
                  <a:pt x="687" y="8606"/>
                </a:moveTo>
                <a:cubicBezTo>
                  <a:pt x="1234" y="9628"/>
                  <a:pt x="2087" y="10481"/>
                  <a:pt x="3109" y="11028"/>
                </a:cubicBezTo>
                <a:cubicBezTo>
                  <a:pt x="3103" y="11030"/>
                  <a:pt x="3096" y="11030"/>
                  <a:pt x="3089" y="11030"/>
                </a:cubicBezTo>
                <a:cubicBezTo>
                  <a:pt x="1763" y="11030"/>
                  <a:pt x="687" y="9952"/>
                  <a:pt x="687" y="8627"/>
                </a:cubicBezTo>
                <a:cubicBezTo>
                  <a:pt x="687" y="8619"/>
                  <a:pt x="687" y="8614"/>
                  <a:pt x="687" y="8606"/>
                </a:cubicBezTo>
                <a:close/>
                <a:moveTo>
                  <a:pt x="6911" y="8784"/>
                </a:moveTo>
                <a:lnTo>
                  <a:pt x="6911" y="10922"/>
                </a:lnTo>
                <a:cubicBezTo>
                  <a:pt x="6570" y="10992"/>
                  <a:pt x="6219" y="11030"/>
                  <a:pt x="5858" y="11030"/>
                </a:cubicBezTo>
                <a:cubicBezTo>
                  <a:pt x="5498" y="11030"/>
                  <a:pt x="5144" y="10992"/>
                  <a:pt x="4806" y="10922"/>
                </a:cubicBezTo>
                <a:lnTo>
                  <a:pt x="4806" y="8784"/>
                </a:lnTo>
                <a:cubicBezTo>
                  <a:pt x="5139" y="8907"/>
                  <a:pt x="5494" y="8971"/>
                  <a:pt x="5858" y="8971"/>
                </a:cubicBezTo>
                <a:cubicBezTo>
                  <a:pt x="6221" y="8971"/>
                  <a:pt x="6576" y="8907"/>
                  <a:pt x="6911" y="8784"/>
                </a:cubicBezTo>
                <a:close/>
                <a:moveTo>
                  <a:pt x="11028" y="8606"/>
                </a:moveTo>
                <a:cubicBezTo>
                  <a:pt x="11028" y="8614"/>
                  <a:pt x="11030" y="8619"/>
                  <a:pt x="11030" y="8627"/>
                </a:cubicBezTo>
                <a:cubicBezTo>
                  <a:pt x="11030" y="9952"/>
                  <a:pt x="9952" y="11030"/>
                  <a:pt x="8626" y="11030"/>
                </a:cubicBezTo>
                <a:cubicBezTo>
                  <a:pt x="8619" y="11030"/>
                  <a:pt x="8613" y="11028"/>
                  <a:pt x="8606" y="11028"/>
                </a:cubicBezTo>
                <a:cubicBezTo>
                  <a:pt x="9627" y="10483"/>
                  <a:pt x="10481" y="9628"/>
                  <a:pt x="11028" y="8606"/>
                </a:cubicBezTo>
                <a:close/>
                <a:moveTo>
                  <a:pt x="3089" y="1"/>
                </a:moveTo>
                <a:cubicBezTo>
                  <a:pt x="1386" y="1"/>
                  <a:pt x="0" y="1387"/>
                  <a:pt x="0" y="3089"/>
                </a:cubicBezTo>
                <a:cubicBezTo>
                  <a:pt x="0" y="3492"/>
                  <a:pt x="76" y="3880"/>
                  <a:pt x="226" y="4248"/>
                </a:cubicBezTo>
                <a:cubicBezTo>
                  <a:pt x="77" y="4766"/>
                  <a:pt x="0" y="5306"/>
                  <a:pt x="0" y="5859"/>
                </a:cubicBezTo>
                <a:cubicBezTo>
                  <a:pt x="0" y="6410"/>
                  <a:pt x="77" y="6950"/>
                  <a:pt x="226" y="7468"/>
                </a:cubicBezTo>
                <a:cubicBezTo>
                  <a:pt x="76" y="7836"/>
                  <a:pt x="0" y="8226"/>
                  <a:pt x="0" y="8627"/>
                </a:cubicBezTo>
                <a:cubicBezTo>
                  <a:pt x="0" y="10331"/>
                  <a:pt x="1386" y="11717"/>
                  <a:pt x="3089" y="11717"/>
                </a:cubicBezTo>
                <a:cubicBezTo>
                  <a:pt x="3491" y="11717"/>
                  <a:pt x="3879" y="11640"/>
                  <a:pt x="4247" y="11491"/>
                </a:cubicBezTo>
                <a:cubicBezTo>
                  <a:pt x="4765" y="11640"/>
                  <a:pt x="5305" y="11717"/>
                  <a:pt x="5858" y="11717"/>
                </a:cubicBezTo>
                <a:cubicBezTo>
                  <a:pt x="6409" y="11717"/>
                  <a:pt x="6949" y="11640"/>
                  <a:pt x="7467" y="11491"/>
                </a:cubicBezTo>
                <a:cubicBezTo>
                  <a:pt x="7835" y="11640"/>
                  <a:pt x="8225" y="11717"/>
                  <a:pt x="8626" y="11717"/>
                </a:cubicBezTo>
                <a:cubicBezTo>
                  <a:pt x="10330" y="11717"/>
                  <a:pt x="11716" y="10331"/>
                  <a:pt x="11716" y="8627"/>
                </a:cubicBezTo>
                <a:cubicBezTo>
                  <a:pt x="11716" y="8226"/>
                  <a:pt x="11639" y="7836"/>
                  <a:pt x="11491" y="7468"/>
                </a:cubicBezTo>
                <a:cubicBezTo>
                  <a:pt x="11639" y="6950"/>
                  <a:pt x="11716" y="6410"/>
                  <a:pt x="11716" y="5859"/>
                </a:cubicBezTo>
                <a:cubicBezTo>
                  <a:pt x="11716" y="5306"/>
                  <a:pt x="11639" y="4766"/>
                  <a:pt x="11491" y="4248"/>
                </a:cubicBezTo>
                <a:cubicBezTo>
                  <a:pt x="11639" y="3880"/>
                  <a:pt x="11716" y="3492"/>
                  <a:pt x="11716" y="3089"/>
                </a:cubicBezTo>
                <a:cubicBezTo>
                  <a:pt x="11716" y="1387"/>
                  <a:pt x="10330" y="1"/>
                  <a:pt x="8626" y="1"/>
                </a:cubicBezTo>
                <a:cubicBezTo>
                  <a:pt x="8225" y="1"/>
                  <a:pt x="7835" y="76"/>
                  <a:pt x="7467" y="226"/>
                </a:cubicBezTo>
                <a:cubicBezTo>
                  <a:pt x="6949" y="78"/>
                  <a:pt x="6409" y="1"/>
                  <a:pt x="5858" y="1"/>
                </a:cubicBezTo>
                <a:cubicBezTo>
                  <a:pt x="5305" y="1"/>
                  <a:pt x="4765" y="78"/>
                  <a:pt x="4247" y="226"/>
                </a:cubicBezTo>
                <a:cubicBezTo>
                  <a:pt x="3879" y="76"/>
                  <a:pt x="3491" y="1"/>
                  <a:pt x="3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8" name="Google Shape;1838;p63"/>
          <p:cNvGrpSpPr/>
          <p:nvPr/>
        </p:nvGrpSpPr>
        <p:grpSpPr>
          <a:xfrm>
            <a:off x="1794166" y="2215524"/>
            <a:ext cx="257662" cy="329776"/>
            <a:chOff x="1794166" y="2215524"/>
            <a:chExt cx="257662" cy="329776"/>
          </a:xfrm>
        </p:grpSpPr>
        <p:sp>
          <p:nvSpPr>
            <p:cNvPr id="1839" name="Google Shape;1839;p63"/>
            <p:cNvSpPr/>
            <p:nvPr/>
          </p:nvSpPr>
          <p:spPr>
            <a:xfrm>
              <a:off x="1794166" y="2215524"/>
              <a:ext cx="257662" cy="329776"/>
            </a:xfrm>
            <a:custGeom>
              <a:avLst/>
              <a:gdLst/>
              <a:ahLst/>
              <a:cxnLst/>
              <a:rect l="l" t="t" r="r" b="b"/>
              <a:pathLst>
                <a:path w="9154" h="11716" extrusionOk="0">
                  <a:moveTo>
                    <a:pt x="4477" y="688"/>
                  </a:moveTo>
                  <a:cubicBezTo>
                    <a:pt x="4873" y="688"/>
                    <a:pt x="5276" y="748"/>
                    <a:pt x="5673" y="872"/>
                  </a:cubicBezTo>
                  <a:cubicBezTo>
                    <a:pt x="6790" y="1218"/>
                    <a:pt x="7700" y="2138"/>
                    <a:pt x="8053" y="3273"/>
                  </a:cubicBezTo>
                  <a:cubicBezTo>
                    <a:pt x="8430" y="4494"/>
                    <a:pt x="8225" y="5761"/>
                    <a:pt x="7487" y="6744"/>
                  </a:cubicBezTo>
                  <a:lnTo>
                    <a:pt x="4463" y="10603"/>
                  </a:lnTo>
                  <a:lnTo>
                    <a:pt x="1437" y="6744"/>
                  </a:lnTo>
                  <a:cubicBezTo>
                    <a:pt x="947" y="6089"/>
                    <a:pt x="687" y="5307"/>
                    <a:pt x="687" y="4483"/>
                  </a:cubicBezTo>
                  <a:cubicBezTo>
                    <a:pt x="687" y="3281"/>
                    <a:pt x="1265" y="2137"/>
                    <a:pt x="2237" y="1421"/>
                  </a:cubicBezTo>
                  <a:cubicBezTo>
                    <a:pt x="2893" y="938"/>
                    <a:pt x="3672" y="688"/>
                    <a:pt x="4477" y="688"/>
                  </a:cubicBezTo>
                  <a:close/>
                  <a:moveTo>
                    <a:pt x="4472" y="0"/>
                  </a:moveTo>
                  <a:cubicBezTo>
                    <a:pt x="3524" y="0"/>
                    <a:pt x="2605" y="296"/>
                    <a:pt x="1829" y="868"/>
                  </a:cubicBezTo>
                  <a:cubicBezTo>
                    <a:pt x="1274" y="1276"/>
                    <a:pt x="815" y="1816"/>
                    <a:pt x="498" y="2428"/>
                  </a:cubicBezTo>
                  <a:cubicBezTo>
                    <a:pt x="172" y="3059"/>
                    <a:pt x="0" y="3769"/>
                    <a:pt x="0" y="4483"/>
                  </a:cubicBezTo>
                  <a:cubicBezTo>
                    <a:pt x="0" y="5457"/>
                    <a:pt x="308" y="6382"/>
                    <a:pt x="890" y="7160"/>
                  </a:cubicBezTo>
                  <a:lnTo>
                    <a:pt x="4463" y="11716"/>
                  </a:lnTo>
                  <a:lnTo>
                    <a:pt x="8031" y="7165"/>
                  </a:lnTo>
                  <a:lnTo>
                    <a:pt x="8035" y="7160"/>
                  </a:lnTo>
                  <a:cubicBezTo>
                    <a:pt x="8908" y="5997"/>
                    <a:pt x="9153" y="4505"/>
                    <a:pt x="8708" y="3070"/>
                  </a:cubicBezTo>
                  <a:cubicBezTo>
                    <a:pt x="8291" y="1721"/>
                    <a:pt x="7206" y="626"/>
                    <a:pt x="5877" y="216"/>
                  </a:cubicBezTo>
                  <a:cubicBezTo>
                    <a:pt x="5411" y="72"/>
                    <a:pt x="4938" y="0"/>
                    <a:pt x="4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3"/>
            <p:cNvSpPr/>
            <p:nvPr/>
          </p:nvSpPr>
          <p:spPr>
            <a:xfrm>
              <a:off x="1852122" y="2274042"/>
              <a:ext cx="135333" cy="135333"/>
            </a:xfrm>
            <a:custGeom>
              <a:avLst/>
              <a:gdLst/>
              <a:ahLst/>
              <a:cxnLst/>
              <a:rect l="l" t="t" r="r" b="b"/>
              <a:pathLst>
                <a:path w="4808" h="4808" extrusionOk="0">
                  <a:moveTo>
                    <a:pt x="2404" y="687"/>
                  </a:moveTo>
                  <a:cubicBezTo>
                    <a:pt x="3351" y="687"/>
                    <a:pt x="4121" y="1458"/>
                    <a:pt x="4121" y="2404"/>
                  </a:cubicBezTo>
                  <a:cubicBezTo>
                    <a:pt x="4121" y="3351"/>
                    <a:pt x="3351" y="4121"/>
                    <a:pt x="2404" y="4121"/>
                  </a:cubicBezTo>
                  <a:cubicBezTo>
                    <a:pt x="1458" y="4121"/>
                    <a:pt x="687" y="3351"/>
                    <a:pt x="687" y="2404"/>
                  </a:cubicBezTo>
                  <a:cubicBezTo>
                    <a:pt x="687" y="1458"/>
                    <a:pt x="1458" y="687"/>
                    <a:pt x="2404" y="687"/>
                  </a:cubicBezTo>
                  <a:close/>
                  <a:moveTo>
                    <a:pt x="2404" y="1"/>
                  </a:moveTo>
                  <a:cubicBezTo>
                    <a:pt x="1079" y="1"/>
                    <a:pt x="1" y="1079"/>
                    <a:pt x="1" y="2404"/>
                  </a:cubicBezTo>
                  <a:cubicBezTo>
                    <a:pt x="1" y="3730"/>
                    <a:pt x="1079" y="4808"/>
                    <a:pt x="2404" y="4808"/>
                  </a:cubicBezTo>
                  <a:cubicBezTo>
                    <a:pt x="3730" y="4808"/>
                    <a:pt x="4808" y="3730"/>
                    <a:pt x="4808" y="2404"/>
                  </a:cubicBezTo>
                  <a:cubicBezTo>
                    <a:pt x="4808" y="1079"/>
                    <a:pt x="3730"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 name="Google Shape;1841;p63"/>
          <p:cNvGrpSpPr/>
          <p:nvPr/>
        </p:nvGrpSpPr>
        <p:grpSpPr>
          <a:xfrm>
            <a:off x="1754900" y="1777745"/>
            <a:ext cx="329804" cy="329861"/>
            <a:chOff x="1754900" y="1777745"/>
            <a:chExt cx="329804" cy="329861"/>
          </a:xfrm>
        </p:grpSpPr>
        <p:sp>
          <p:nvSpPr>
            <p:cNvPr id="1842" name="Google Shape;1842;p63"/>
            <p:cNvSpPr/>
            <p:nvPr/>
          </p:nvSpPr>
          <p:spPr>
            <a:xfrm>
              <a:off x="1754900" y="1777745"/>
              <a:ext cx="329804" cy="329861"/>
            </a:xfrm>
            <a:custGeom>
              <a:avLst/>
              <a:gdLst/>
              <a:ahLst/>
              <a:cxnLst/>
              <a:rect l="l" t="t" r="r" b="b"/>
              <a:pathLst>
                <a:path w="11717" h="11719" extrusionOk="0">
                  <a:moveTo>
                    <a:pt x="5858" y="689"/>
                  </a:moveTo>
                  <a:cubicBezTo>
                    <a:pt x="8709" y="689"/>
                    <a:pt x="11030" y="3008"/>
                    <a:pt x="11030" y="5860"/>
                  </a:cubicBezTo>
                  <a:cubicBezTo>
                    <a:pt x="11030" y="8711"/>
                    <a:pt x="8709" y="11032"/>
                    <a:pt x="5858" y="11032"/>
                  </a:cubicBezTo>
                  <a:cubicBezTo>
                    <a:pt x="3006" y="11032"/>
                    <a:pt x="687" y="8711"/>
                    <a:pt x="687" y="5860"/>
                  </a:cubicBezTo>
                  <a:cubicBezTo>
                    <a:pt x="687" y="3008"/>
                    <a:pt x="3006" y="689"/>
                    <a:pt x="5858" y="689"/>
                  </a:cubicBezTo>
                  <a:close/>
                  <a:moveTo>
                    <a:pt x="5858" y="1"/>
                  </a:moveTo>
                  <a:cubicBezTo>
                    <a:pt x="4299" y="1"/>
                    <a:pt x="2829" y="612"/>
                    <a:pt x="1719" y="1721"/>
                  </a:cubicBezTo>
                  <a:cubicBezTo>
                    <a:pt x="610" y="2831"/>
                    <a:pt x="0" y="4301"/>
                    <a:pt x="0" y="5860"/>
                  </a:cubicBezTo>
                  <a:cubicBezTo>
                    <a:pt x="0" y="7418"/>
                    <a:pt x="610" y="8888"/>
                    <a:pt x="1719" y="9997"/>
                  </a:cubicBezTo>
                  <a:cubicBezTo>
                    <a:pt x="2829" y="11107"/>
                    <a:pt x="4299" y="11718"/>
                    <a:pt x="5858" y="11718"/>
                  </a:cubicBezTo>
                  <a:cubicBezTo>
                    <a:pt x="7416" y="11718"/>
                    <a:pt x="8886" y="11107"/>
                    <a:pt x="9995" y="9997"/>
                  </a:cubicBezTo>
                  <a:cubicBezTo>
                    <a:pt x="11105" y="8888"/>
                    <a:pt x="11716" y="7418"/>
                    <a:pt x="11716" y="5860"/>
                  </a:cubicBezTo>
                  <a:cubicBezTo>
                    <a:pt x="11716" y="4301"/>
                    <a:pt x="11105" y="2831"/>
                    <a:pt x="9995" y="1721"/>
                  </a:cubicBezTo>
                  <a:cubicBezTo>
                    <a:pt x="8886" y="612"/>
                    <a:pt x="7416" y="1"/>
                    <a:pt x="5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3"/>
            <p:cNvSpPr/>
            <p:nvPr/>
          </p:nvSpPr>
          <p:spPr>
            <a:xfrm>
              <a:off x="1824087" y="1846988"/>
              <a:ext cx="191347" cy="191347"/>
            </a:xfrm>
            <a:custGeom>
              <a:avLst/>
              <a:gdLst/>
              <a:ahLst/>
              <a:cxnLst/>
              <a:rect l="l" t="t" r="r" b="b"/>
              <a:pathLst>
                <a:path w="6798" h="6798" extrusionOk="0">
                  <a:moveTo>
                    <a:pt x="5341" y="973"/>
                  </a:moveTo>
                  <a:lnTo>
                    <a:pt x="5826" y="1458"/>
                  </a:lnTo>
                  <a:lnTo>
                    <a:pt x="3885" y="3400"/>
                  </a:lnTo>
                  <a:lnTo>
                    <a:pt x="5826" y="5341"/>
                  </a:lnTo>
                  <a:lnTo>
                    <a:pt x="5341" y="5826"/>
                  </a:lnTo>
                  <a:lnTo>
                    <a:pt x="3400" y="3885"/>
                  </a:lnTo>
                  <a:lnTo>
                    <a:pt x="1458" y="5826"/>
                  </a:lnTo>
                  <a:lnTo>
                    <a:pt x="973" y="5341"/>
                  </a:lnTo>
                  <a:lnTo>
                    <a:pt x="2913" y="3400"/>
                  </a:lnTo>
                  <a:lnTo>
                    <a:pt x="973" y="1458"/>
                  </a:lnTo>
                  <a:lnTo>
                    <a:pt x="1458" y="973"/>
                  </a:lnTo>
                  <a:lnTo>
                    <a:pt x="3400" y="2913"/>
                  </a:lnTo>
                  <a:lnTo>
                    <a:pt x="5341" y="973"/>
                  </a:lnTo>
                  <a:close/>
                  <a:moveTo>
                    <a:pt x="1458" y="1"/>
                  </a:moveTo>
                  <a:lnTo>
                    <a:pt x="1" y="1458"/>
                  </a:lnTo>
                  <a:lnTo>
                    <a:pt x="1943" y="3400"/>
                  </a:lnTo>
                  <a:lnTo>
                    <a:pt x="1" y="5341"/>
                  </a:lnTo>
                  <a:lnTo>
                    <a:pt x="1458" y="6798"/>
                  </a:lnTo>
                  <a:lnTo>
                    <a:pt x="3400" y="4856"/>
                  </a:lnTo>
                  <a:lnTo>
                    <a:pt x="5341" y="6798"/>
                  </a:lnTo>
                  <a:lnTo>
                    <a:pt x="6798" y="5341"/>
                  </a:lnTo>
                  <a:lnTo>
                    <a:pt x="4856" y="3400"/>
                  </a:lnTo>
                  <a:lnTo>
                    <a:pt x="6798" y="1458"/>
                  </a:lnTo>
                  <a:lnTo>
                    <a:pt x="5341" y="1"/>
                  </a:lnTo>
                  <a:lnTo>
                    <a:pt x="3400" y="1943"/>
                  </a:lnTo>
                  <a:lnTo>
                    <a:pt x="14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63"/>
          <p:cNvGrpSpPr/>
          <p:nvPr/>
        </p:nvGrpSpPr>
        <p:grpSpPr>
          <a:xfrm>
            <a:off x="1754844" y="1398683"/>
            <a:ext cx="329861" cy="212570"/>
            <a:chOff x="1754844" y="1398683"/>
            <a:chExt cx="329861" cy="212570"/>
          </a:xfrm>
        </p:grpSpPr>
        <p:sp>
          <p:nvSpPr>
            <p:cNvPr id="1845" name="Google Shape;1845;p63"/>
            <p:cNvSpPr/>
            <p:nvPr/>
          </p:nvSpPr>
          <p:spPr>
            <a:xfrm>
              <a:off x="1754844" y="1398683"/>
              <a:ext cx="329861" cy="212570"/>
            </a:xfrm>
            <a:custGeom>
              <a:avLst/>
              <a:gdLst/>
              <a:ahLst/>
              <a:cxnLst/>
              <a:rect l="l" t="t" r="r" b="b"/>
              <a:pathLst>
                <a:path w="11719" h="7552" extrusionOk="0">
                  <a:moveTo>
                    <a:pt x="5860" y="687"/>
                  </a:moveTo>
                  <a:cubicBezTo>
                    <a:pt x="7316" y="687"/>
                    <a:pt x="8634" y="1567"/>
                    <a:pt x="9483" y="2307"/>
                  </a:cubicBezTo>
                  <a:cubicBezTo>
                    <a:pt x="10151" y="2889"/>
                    <a:pt x="10644" y="3478"/>
                    <a:pt x="10876" y="3775"/>
                  </a:cubicBezTo>
                  <a:cubicBezTo>
                    <a:pt x="10320" y="4485"/>
                    <a:pt x="8273" y="6865"/>
                    <a:pt x="5860" y="6865"/>
                  </a:cubicBezTo>
                  <a:cubicBezTo>
                    <a:pt x="4403" y="6865"/>
                    <a:pt x="3085" y="5982"/>
                    <a:pt x="2236" y="5243"/>
                  </a:cubicBezTo>
                  <a:cubicBezTo>
                    <a:pt x="1568" y="4661"/>
                    <a:pt x="1075" y="4071"/>
                    <a:pt x="843" y="3775"/>
                  </a:cubicBezTo>
                  <a:cubicBezTo>
                    <a:pt x="1399" y="3064"/>
                    <a:pt x="3446" y="687"/>
                    <a:pt x="5860" y="687"/>
                  </a:cubicBezTo>
                  <a:close/>
                  <a:moveTo>
                    <a:pt x="5860" y="0"/>
                  </a:moveTo>
                  <a:cubicBezTo>
                    <a:pt x="5115" y="0"/>
                    <a:pt x="4346" y="192"/>
                    <a:pt x="3578" y="571"/>
                  </a:cubicBezTo>
                  <a:cubicBezTo>
                    <a:pt x="2974" y="870"/>
                    <a:pt x="2366" y="1281"/>
                    <a:pt x="1773" y="1800"/>
                  </a:cubicBezTo>
                  <a:cubicBezTo>
                    <a:pt x="1132" y="2361"/>
                    <a:pt x="539" y="3011"/>
                    <a:pt x="1" y="3775"/>
                  </a:cubicBezTo>
                  <a:cubicBezTo>
                    <a:pt x="535" y="4534"/>
                    <a:pt x="1128" y="5186"/>
                    <a:pt x="1773" y="5750"/>
                  </a:cubicBezTo>
                  <a:cubicBezTo>
                    <a:pt x="2366" y="6268"/>
                    <a:pt x="2974" y="6682"/>
                    <a:pt x="3578" y="6978"/>
                  </a:cubicBezTo>
                  <a:cubicBezTo>
                    <a:pt x="4346" y="7359"/>
                    <a:pt x="5115" y="7551"/>
                    <a:pt x="5860" y="7551"/>
                  </a:cubicBezTo>
                  <a:cubicBezTo>
                    <a:pt x="6604" y="7551"/>
                    <a:pt x="7372" y="7357"/>
                    <a:pt x="8141" y="6978"/>
                  </a:cubicBezTo>
                  <a:cubicBezTo>
                    <a:pt x="8745" y="6682"/>
                    <a:pt x="9353" y="6268"/>
                    <a:pt x="9946" y="5750"/>
                  </a:cubicBezTo>
                  <a:cubicBezTo>
                    <a:pt x="10587" y="5188"/>
                    <a:pt x="11180" y="4538"/>
                    <a:pt x="11718" y="3775"/>
                  </a:cubicBezTo>
                  <a:cubicBezTo>
                    <a:pt x="11184" y="3015"/>
                    <a:pt x="10591" y="2363"/>
                    <a:pt x="9946" y="1800"/>
                  </a:cubicBezTo>
                  <a:cubicBezTo>
                    <a:pt x="9353" y="1281"/>
                    <a:pt x="8745" y="870"/>
                    <a:pt x="8141" y="571"/>
                  </a:cubicBezTo>
                  <a:cubicBezTo>
                    <a:pt x="7372" y="192"/>
                    <a:pt x="6604" y="0"/>
                    <a:pt x="5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3"/>
            <p:cNvSpPr/>
            <p:nvPr/>
          </p:nvSpPr>
          <p:spPr>
            <a:xfrm>
              <a:off x="1852122" y="1437301"/>
              <a:ext cx="135305" cy="135305"/>
            </a:xfrm>
            <a:custGeom>
              <a:avLst/>
              <a:gdLst/>
              <a:ahLst/>
              <a:cxnLst/>
              <a:rect l="l" t="t" r="r" b="b"/>
              <a:pathLst>
                <a:path w="4807" h="4807" extrusionOk="0">
                  <a:moveTo>
                    <a:pt x="2404" y="687"/>
                  </a:moveTo>
                  <a:cubicBezTo>
                    <a:pt x="3349" y="687"/>
                    <a:pt x="4120" y="1456"/>
                    <a:pt x="4120" y="2403"/>
                  </a:cubicBezTo>
                  <a:cubicBezTo>
                    <a:pt x="4120" y="3349"/>
                    <a:pt x="3349" y="4120"/>
                    <a:pt x="2404" y="4120"/>
                  </a:cubicBezTo>
                  <a:cubicBezTo>
                    <a:pt x="1458" y="4120"/>
                    <a:pt x="687" y="3349"/>
                    <a:pt x="687" y="2403"/>
                  </a:cubicBezTo>
                  <a:cubicBezTo>
                    <a:pt x="687" y="1456"/>
                    <a:pt x="1458" y="687"/>
                    <a:pt x="2404" y="687"/>
                  </a:cubicBezTo>
                  <a:close/>
                  <a:moveTo>
                    <a:pt x="2404" y="1"/>
                  </a:moveTo>
                  <a:cubicBezTo>
                    <a:pt x="1079" y="1"/>
                    <a:pt x="1" y="1077"/>
                    <a:pt x="1" y="2403"/>
                  </a:cubicBezTo>
                  <a:cubicBezTo>
                    <a:pt x="1" y="3728"/>
                    <a:pt x="1079" y="4806"/>
                    <a:pt x="2404" y="4806"/>
                  </a:cubicBezTo>
                  <a:cubicBezTo>
                    <a:pt x="3728" y="4806"/>
                    <a:pt x="4806" y="3728"/>
                    <a:pt x="4806" y="2403"/>
                  </a:cubicBezTo>
                  <a:cubicBezTo>
                    <a:pt x="4806" y="1077"/>
                    <a:pt x="3728"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3"/>
            <p:cNvSpPr/>
            <p:nvPr/>
          </p:nvSpPr>
          <p:spPr>
            <a:xfrm>
              <a:off x="1890768" y="1475948"/>
              <a:ext cx="58012" cy="58012"/>
            </a:xfrm>
            <a:custGeom>
              <a:avLst/>
              <a:gdLst/>
              <a:ahLst/>
              <a:cxnLst/>
              <a:rect l="l" t="t" r="r" b="b"/>
              <a:pathLst>
                <a:path w="2061" h="2061" extrusionOk="0">
                  <a:moveTo>
                    <a:pt x="1031" y="687"/>
                  </a:moveTo>
                  <a:cubicBezTo>
                    <a:pt x="1220" y="687"/>
                    <a:pt x="1374" y="841"/>
                    <a:pt x="1374" y="1030"/>
                  </a:cubicBezTo>
                  <a:cubicBezTo>
                    <a:pt x="1374" y="1218"/>
                    <a:pt x="1220" y="1374"/>
                    <a:pt x="1031" y="1374"/>
                  </a:cubicBezTo>
                  <a:cubicBezTo>
                    <a:pt x="841" y="1374"/>
                    <a:pt x="687" y="1218"/>
                    <a:pt x="687" y="1030"/>
                  </a:cubicBezTo>
                  <a:cubicBezTo>
                    <a:pt x="687" y="841"/>
                    <a:pt x="841" y="687"/>
                    <a:pt x="1031" y="687"/>
                  </a:cubicBezTo>
                  <a:close/>
                  <a:moveTo>
                    <a:pt x="1031" y="1"/>
                  </a:moveTo>
                  <a:cubicBezTo>
                    <a:pt x="462" y="1"/>
                    <a:pt x="1" y="462"/>
                    <a:pt x="1" y="1030"/>
                  </a:cubicBezTo>
                  <a:cubicBezTo>
                    <a:pt x="1" y="1597"/>
                    <a:pt x="462" y="2060"/>
                    <a:pt x="1031" y="2060"/>
                  </a:cubicBezTo>
                  <a:cubicBezTo>
                    <a:pt x="1599" y="2060"/>
                    <a:pt x="2060" y="1597"/>
                    <a:pt x="2060" y="1030"/>
                  </a:cubicBezTo>
                  <a:cubicBezTo>
                    <a:pt x="2060" y="462"/>
                    <a:pt x="1599" y="1"/>
                    <a:pt x="1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8" name="Google Shape;1848;p63"/>
          <p:cNvSpPr/>
          <p:nvPr/>
        </p:nvSpPr>
        <p:spPr>
          <a:xfrm>
            <a:off x="997930" y="3966495"/>
            <a:ext cx="329804" cy="329776"/>
          </a:xfrm>
          <a:custGeom>
            <a:avLst/>
            <a:gdLst/>
            <a:ahLst/>
            <a:cxnLst/>
            <a:rect l="l" t="t" r="r" b="b"/>
            <a:pathLst>
              <a:path w="11717" h="11716" extrusionOk="0">
                <a:moveTo>
                  <a:pt x="9488" y="1741"/>
                </a:moveTo>
                <a:lnTo>
                  <a:pt x="5077" y="6153"/>
                </a:lnTo>
                <a:lnTo>
                  <a:pt x="1908" y="5122"/>
                </a:lnTo>
                <a:lnTo>
                  <a:pt x="9488" y="1741"/>
                </a:lnTo>
                <a:close/>
                <a:moveTo>
                  <a:pt x="9977" y="2226"/>
                </a:moveTo>
                <a:lnTo>
                  <a:pt x="6594" y="9821"/>
                </a:lnTo>
                <a:lnTo>
                  <a:pt x="5564" y="6640"/>
                </a:lnTo>
                <a:lnTo>
                  <a:pt x="9977" y="2226"/>
                </a:lnTo>
                <a:close/>
                <a:moveTo>
                  <a:pt x="11716" y="0"/>
                </a:moveTo>
                <a:lnTo>
                  <a:pt x="0" y="5223"/>
                </a:lnTo>
                <a:lnTo>
                  <a:pt x="4899" y="6817"/>
                </a:lnTo>
                <a:lnTo>
                  <a:pt x="6493" y="11716"/>
                </a:lnTo>
                <a:lnTo>
                  <a:pt x="117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3"/>
          <p:cNvSpPr/>
          <p:nvPr/>
        </p:nvSpPr>
        <p:spPr>
          <a:xfrm>
            <a:off x="997930" y="3528773"/>
            <a:ext cx="329804" cy="329776"/>
          </a:xfrm>
          <a:custGeom>
            <a:avLst/>
            <a:gdLst/>
            <a:ahLst/>
            <a:cxnLst/>
            <a:rect l="l" t="t" r="r" b="b"/>
            <a:pathLst>
              <a:path w="11717" h="11716" extrusionOk="0">
                <a:moveTo>
                  <a:pt x="6301" y="687"/>
                </a:moveTo>
                <a:lnTo>
                  <a:pt x="6554" y="1395"/>
                </a:lnTo>
                <a:lnTo>
                  <a:pt x="5161" y="1395"/>
                </a:lnTo>
                <a:lnTo>
                  <a:pt x="5413" y="687"/>
                </a:lnTo>
                <a:close/>
                <a:moveTo>
                  <a:pt x="6799" y="2082"/>
                </a:moveTo>
                <a:lnTo>
                  <a:pt x="7288" y="3455"/>
                </a:lnTo>
                <a:lnTo>
                  <a:pt x="4427" y="3455"/>
                </a:lnTo>
                <a:lnTo>
                  <a:pt x="4916" y="2082"/>
                </a:lnTo>
                <a:close/>
                <a:moveTo>
                  <a:pt x="7533" y="4141"/>
                </a:moveTo>
                <a:lnTo>
                  <a:pt x="8022" y="5514"/>
                </a:lnTo>
                <a:lnTo>
                  <a:pt x="3693" y="5514"/>
                </a:lnTo>
                <a:lnTo>
                  <a:pt x="4181" y="4141"/>
                </a:lnTo>
                <a:close/>
                <a:moveTo>
                  <a:pt x="8267" y="6200"/>
                </a:moveTo>
                <a:lnTo>
                  <a:pt x="8756" y="7573"/>
                </a:lnTo>
                <a:lnTo>
                  <a:pt x="2959" y="7573"/>
                </a:lnTo>
                <a:lnTo>
                  <a:pt x="3449" y="6200"/>
                </a:lnTo>
                <a:close/>
                <a:moveTo>
                  <a:pt x="9001" y="8260"/>
                </a:moveTo>
                <a:lnTo>
                  <a:pt x="9490" y="9633"/>
                </a:lnTo>
                <a:lnTo>
                  <a:pt x="2226" y="9633"/>
                </a:lnTo>
                <a:lnTo>
                  <a:pt x="2715" y="8260"/>
                </a:lnTo>
                <a:close/>
                <a:moveTo>
                  <a:pt x="11030" y="10319"/>
                </a:moveTo>
                <a:lnTo>
                  <a:pt x="11030" y="11029"/>
                </a:lnTo>
                <a:lnTo>
                  <a:pt x="687" y="11029"/>
                </a:lnTo>
                <a:lnTo>
                  <a:pt x="687" y="10319"/>
                </a:lnTo>
                <a:close/>
                <a:moveTo>
                  <a:pt x="4928" y="0"/>
                </a:moveTo>
                <a:lnTo>
                  <a:pt x="1496" y="9633"/>
                </a:lnTo>
                <a:lnTo>
                  <a:pt x="0" y="9633"/>
                </a:lnTo>
                <a:lnTo>
                  <a:pt x="0" y="11716"/>
                </a:lnTo>
                <a:lnTo>
                  <a:pt x="11716" y="11716"/>
                </a:lnTo>
                <a:lnTo>
                  <a:pt x="11716" y="9633"/>
                </a:lnTo>
                <a:lnTo>
                  <a:pt x="10219" y="9633"/>
                </a:lnTo>
                <a:lnTo>
                  <a:pt x="67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3"/>
          <p:cNvSpPr/>
          <p:nvPr/>
        </p:nvSpPr>
        <p:spPr>
          <a:xfrm>
            <a:off x="997930" y="3090995"/>
            <a:ext cx="329804" cy="329804"/>
          </a:xfrm>
          <a:custGeom>
            <a:avLst/>
            <a:gdLst/>
            <a:ahLst/>
            <a:cxnLst/>
            <a:rect l="l" t="t" r="r" b="b"/>
            <a:pathLst>
              <a:path w="11717" h="11717" extrusionOk="0">
                <a:moveTo>
                  <a:pt x="4328" y="1006"/>
                </a:moveTo>
                <a:cubicBezTo>
                  <a:pt x="4507" y="1381"/>
                  <a:pt x="4449" y="1855"/>
                  <a:pt x="4127" y="2179"/>
                </a:cubicBezTo>
                <a:lnTo>
                  <a:pt x="2175" y="4130"/>
                </a:lnTo>
                <a:cubicBezTo>
                  <a:pt x="1971" y="4334"/>
                  <a:pt x="1707" y="4432"/>
                  <a:pt x="1446" y="4432"/>
                </a:cubicBezTo>
                <a:cubicBezTo>
                  <a:pt x="1293" y="4432"/>
                  <a:pt x="1140" y="4398"/>
                  <a:pt x="1002" y="4332"/>
                </a:cubicBezTo>
                <a:lnTo>
                  <a:pt x="4328" y="1006"/>
                </a:lnTo>
                <a:close/>
                <a:moveTo>
                  <a:pt x="4365" y="2911"/>
                </a:moveTo>
                <a:lnTo>
                  <a:pt x="6164" y="4711"/>
                </a:lnTo>
                <a:lnTo>
                  <a:pt x="4707" y="6168"/>
                </a:lnTo>
                <a:lnTo>
                  <a:pt x="2907" y="4368"/>
                </a:lnTo>
                <a:lnTo>
                  <a:pt x="4365" y="2911"/>
                </a:lnTo>
                <a:close/>
                <a:moveTo>
                  <a:pt x="8104" y="4451"/>
                </a:moveTo>
                <a:cubicBezTo>
                  <a:pt x="8436" y="4451"/>
                  <a:pt x="8766" y="4546"/>
                  <a:pt x="9051" y="4735"/>
                </a:cubicBezTo>
                <a:cubicBezTo>
                  <a:pt x="8968" y="4819"/>
                  <a:pt x="6228" y="7559"/>
                  <a:pt x="6164" y="7623"/>
                </a:cubicBezTo>
                <a:lnTo>
                  <a:pt x="4731" y="9055"/>
                </a:lnTo>
                <a:cubicBezTo>
                  <a:pt x="4295" y="8398"/>
                  <a:pt x="4355" y="7490"/>
                  <a:pt x="4950" y="6895"/>
                </a:cubicBezTo>
                <a:lnTo>
                  <a:pt x="6891" y="4954"/>
                </a:lnTo>
                <a:cubicBezTo>
                  <a:pt x="7228" y="4617"/>
                  <a:pt x="7667" y="4451"/>
                  <a:pt x="8104" y="4451"/>
                </a:cubicBezTo>
                <a:close/>
                <a:moveTo>
                  <a:pt x="7619" y="7138"/>
                </a:moveTo>
                <a:lnTo>
                  <a:pt x="10041" y="9560"/>
                </a:lnTo>
                <a:lnTo>
                  <a:pt x="10409" y="10411"/>
                </a:lnTo>
                <a:lnTo>
                  <a:pt x="9556" y="10045"/>
                </a:lnTo>
                <a:lnTo>
                  <a:pt x="7134" y="7623"/>
                </a:lnTo>
                <a:lnTo>
                  <a:pt x="7619" y="7138"/>
                </a:lnTo>
                <a:close/>
                <a:moveTo>
                  <a:pt x="4368" y="1"/>
                </a:moveTo>
                <a:lnTo>
                  <a:pt x="0" y="4372"/>
                </a:lnTo>
                <a:lnTo>
                  <a:pt x="233" y="4616"/>
                </a:lnTo>
                <a:cubicBezTo>
                  <a:pt x="571" y="4954"/>
                  <a:pt x="1010" y="5118"/>
                  <a:pt x="1445" y="5118"/>
                </a:cubicBezTo>
                <a:cubicBezTo>
                  <a:pt x="1781" y="5118"/>
                  <a:pt x="2114" y="5021"/>
                  <a:pt x="2398" y="4830"/>
                </a:cubicBezTo>
                <a:lnTo>
                  <a:pt x="4238" y="6669"/>
                </a:lnTo>
                <a:cubicBezTo>
                  <a:pt x="3537" y="7603"/>
                  <a:pt x="3601" y="8945"/>
                  <a:pt x="4465" y="9807"/>
                </a:cubicBezTo>
                <a:lnTo>
                  <a:pt x="4707" y="10051"/>
                </a:lnTo>
                <a:lnTo>
                  <a:pt x="6649" y="8108"/>
                </a:lnTo>
                <a:lnTo>
                  <a:pt x="9164" y="10623"/>
                </a:lnTo>
                <a:lnTo>
                  <a:pt x="11716" y="11716"/>
                </a:lnTo>
                <a:lnTo>
                  <a:pt x="10620" y="9168"/>
                </a:lnTo>
                <a:lnTo>
                  <a:pt x="8104" y="6653"/>
                </a:lnTo>
                <a:lnTo>
                  <a:pt x="10047" y="4711"/>
                </a:lnTo>
                <a:lnTo>
                  <a:pt x="9803" y="4467"/>
                </a:lnTo>
                <a:cubicBezTo>
                  <a:pt x="9333" y="3997"/>
                  <a:pt x="8719" y="3764"/>
                  <a:pt x="8106" y="3764"/>
                </a:cubicBezTo>
                <a:cubicBezTo>
                  <a:pt x="7597" y="3764"/>
                  <a:pt x="7090" y="3924"/>
                  <a:pt x="6666" y="4242"/>
                </a:cubicBezTo>
                <a:lnTo>
                  <a:pt x="4826" y="2402"/>
                </a:lnTo>
                <a:cubicBezTo>
                  <a:pt x="5265" y="1747"/>
                  <a:pt x="5210" y="835"/>
                  <a:pt x="4612" y="237"/>
                </a:cubicBezTo>
                <a:lnTo>
                  <a:pt x="43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1" name="Google Shape;1851;p63"/>
          <p:cNvGrpSpPr/>
          <p:nvPr/>
        </p:nvGrpSpPr>
        <p:grpSpPr>
          <a:xfrm>
            <a:off x="997873" y="2653273"/>
            <a:ext cx="329861" cy="329804"/>
            <a:chOff x="997873" y="2653273"/>
            <a:chExt cx="329861" cy="329804"/>
          </a:xfrm>
        </p:grpSpPr>
        <p:sp>
          <p:nvSpPr>
            <p:cNvPr id="1852" name="Google Shape;1852;p63"/>
            <p:cNvSpPr/>
            <p:nvPr/>
          </p:nvSpPr>
          <p:spPr>
            <a:xfrm>
              <a:off x="997873" y="2653273"/>
              <a:ext cx="329861" cy="329804"/>
            </a:xfrm>
            <a:custGeom>
              <a:avLst/>
              <a:gdLst/>
              <a:ahLst/>
              <a:cxnLst/>
              <a:rect l="l" t="t" r="r" b="b"/>
              <a:pathLst>
                <a:path w="11719" h="11717" extrusionOk="0">
                  <a:moveTo>
                    <a:pt x="6265" y="687"/>
                  </a:moveTo>
                  <a:lnTo>
                    <a:pt x="6550" y="2144"/>
                  </a:lnTo>
                  <a:cubicBezTo>
                    <a:pt x="7259" y="2318"/>
                    <a:pt x="7453" y="2415"/>
                    <a:pt x="7995" y="2743"/>
                  </a:cubicBezTo>
                  <a:lnTo>
                    <a:pt x="9214" y="1930"/>
                  </a:lnTo>
                  <a:lnTo>
                    <a:pt x="9787" y="2503"/>
                  </a:lnTo>
                  <a:lnTo>
                    <a:pt x="8974" y="3722"/>
                  </a:lnTo>
                  <a:cubicBezTo>
                    <a:pt x="9348" y="4339"/>
                    <a:pt x="9421" y="4544"/>
                    <a:pt x="9575" y="5167"/>
                  </a:cubicBezTo>
                  <a:lnTo>
                    <a:pt x="11032" y="5454"/>
                  </a:lnTo>
                  <a:lnTo>
                    <a:pt x="11032" y="6261"/>
                  </a:lnTo>
                  <a:lnTo>
                    <a:pt x="9575" y="6549"/>
                  </a:lnTo>
                  <a:cubicBezTo>
                    <a:pt x="9399" y="7255"/>
                    <a:pt x="9304" y="7451"/>
                    <a:pt x="8974" y="7993"/>
                  </a:cubicBezTo>
                  <a:lnTo>
                    <a:pt x="9787" y="9212"/>
                  </a:lnTo>
                  <a:lnTo>
                    <a:pt x="9214" y="9785"/>
                  </a:lnTo>
                  <a:lnTo>
                    <a:pt x="7995" y="8973"/>
                  </a:lnTo>
                  <a:cubicBezTo>
                    <a:pt x="7376" y="9348"/>
                    <a:pt x="7171" y="9419"/>
                    <a:pt x="6550" y="9571"/>
                  </a:cubicBezTo>
                  <a:lnTo>
                    <a:pt x="6265" y="11030"/>
                  </a:lnTo>
                  <a:lnTo>
                    <a:pt x="5456" y="11030"/>
                  </a:lnTo>
                  <a:lnTo>
                    <a:pt x="5168" y="9571"/>
                  </a:lnTo>
                  <a:cubicBezTo>
                    <a:pt x="4464" y="9397"/>
                    <a:pt x="4268" y="9302"/>
                    <a:pt x="3724" y="8973"/>
                  </a:cubicBezTo>
                  <a:lnTo>
                    <a:pt x="2505" y="9785"/>
                  </a:lnTo>
                  <a:lnTo>
                    <a:pt x="1932" y="9212"/>
                  </a:lnTo>
                  <a:lnTo>
                    <a:pt x="2745" y="7993"/>
                  </a:lnTo>
                  <a:cubicBezTo>
                    <a:pt x="2368" y="7371"/>
                    <a:pt x="2298" y="7164"/>
                    <a:pt x="2146" y="6549"/>
                  </a:cubicBezTo>
                  <a:lnTo>
                    <a:pt x="689" y="6261"/>
                  </a:lnTo>
                  <a:lnTo>
                    <a:pt x="689" y="5454"/>
                  </a:lnTo>
                  <a:lnTo>
                    <a:pt x="2146" y="5167"/>
                  </a:lnTo>
                  <a:cubicBezTo>
                    <a:pt x="2296" y="4559"/>
                    <a:pt x="2364" y="4350"/>
                    <a:pt x="2745" y="3722"/>
                  </a:cubicBezTo>
                  <a:lnTo>
                    <a:pt x="1932" y="2503"/>
                  </a:lnTo>
                  <a:lnTo>
                    <a:pt x="2505" y="1930"/>
                  </a:lnTo>
                  <a:lnTo>
                    <a:pt x="3724" y="2743"/>
                  </a:lnTo>
                  <a:cubicBezTo>
                    <a:pt x="4348" y="2366"/>
                    <a:pt x="4555" y="2296"/>
                    <a:pt x="5168" y="2144"/>
                  </a:cubicBezTo>
                  <a:lnTo>
                    <a:pt x="5456" y="687"/>
                  </a:lnTo>
                  <a:close/>
                  <a:moveTo>
                    <a:pt x="4890" y="1"/>
                  </a:moveTo>
                  <a:lnTo>
                    <a:pt x="4577" y="1588"/>
                  </a:lnTo>
                  <a:cubicBezTo>
                    <a:pt x="4290" y="1676"/>
                    <a:pt x="4011" y="1791"/>
                    <a:pt x="3746" y="1934"/>
                  </a:cubicBezTo>
                  <a:lnTo>
                    <a:pt x="2417" y="1048"/>
                  </a:lnTo>
                  <a:lnTo>
                    <a:pt x="1049" y="2417"/>
                  </a:lnTo>
                  <a:lnTo>
                    <a:pt x="1935" y="3746"/>
                  </a:lnTo>
                  <a:cubicBezTo>
                    <a:pt x="1791" y="4010"/>
                    <a:pt x="1676" y="4288"/>
                    <a:pt x="1590" y="4577"/>
                  </a:cubicBezTo>
                  <a:lnTo>
                    <a:pt x="1" y="4890"/>
                  </a:lnTo>
                  <a:lnTo>
                    <a:pt x="1" y="6827"/>
                  </a:lnTo>
                  <a:lnTo>
                    <a:pt x="1590" y="7140"/>
                  </a:lnTo>
                  <a:cubicBezTo>
                    <a:pt x="1676" y="7428"/>
                    <a:pt x="1791" y="7706"/>
                    <a:pt x="1935" y="7971"/>
                  </a:cubicBezTo>
                  <a:lnTo>
                    <a:pt x="1049" y="9300"/>
                  </a:lnTo>
                  <a:lnTo>
                    <a:pt x="2417" y="10669"/>
                  </a:lnTo>
                  <a:lnTo>
                    <a:pt x="3746" y="9783"/>
                  </a:lnTo>
                  <a:cubicBezTo>
                    <a:pt x="4011" y="9926"/>
                    <a:pt x="4290" y="10042"/>
                    <a:pt x="4577" y="10128"/>
                  </a:cubicBezTo>
                  <a:lnTo>
                    <a:pt x="4890" y="11717"/>
                  </a:lnTo>
                  <a:lnTo>
                    <a:pt x="6829" y="11717"/>
                  </a:lnTo>
                  <a:lnTo>
                    <a:pt x="7142" y="10128"/>
                  </a:lnTo>
                  <a:cubicBezTo>
                    <a:pt x="7429" y="10042"/>
                    <a:pt x="7707" y="9926"/>
                    <a:pt x="7973" y="9783"/>
                  </a:cubicBezTo>
                  <a:lnTo>
                    <a:pt x="9302" y="10669"/>
                  </a:lnTo>
                  <a:lnTo>
                    <a:pt x="10669" y="9300"/>
                  </a:lnTo>
                  <a:lnTo>
                    <a:pt x="9783" y="7971"/>
                  </a:lnTo>
                  <a:cubicBezTo>
                    <a:pt x="9928" y="7706"/>
                    <a:pt x="10043" y="7428"/>
                    <a:pt x="10129" y="7140"/>
                  </a:cubicBezTo>
                  <a:lnTo>
                    <a:pt x="11718" y="6827"/>
                  </a:lnTo>
                  <a:lnTo>
                    <a:pt x="11718" y="4888"/>
                  </a:lnTo>
                  <a:lnTo>
                    <a:pt x="10129" y="4575"/>
                  </a:lnTo>
                  <a:cubicBezTo>
                    <a:pt x="10043" y="4288"/>
                    <a:pt x="9928" y="4010"/>
                    <a:pt x="9783" y="3746"/>
                  </a:cubicBezTo>
                  <a:lnTo>
                    <a:pt x="10669" y="2415"/>
                  </a:lnTo>
                  <a:lnTo>
                    <a:pt x="9302" y="1048"/>
                  </a:lnTo>
                  <a:lnTo>
                    <a:pt x="7971" y="1934"/>
                  </a:lnTo>
                  <a:cubicBezTo>
                    <a:pt x="7707" y="1791"/>
                    <a:pt x="7429" y="1676"/>
                    <a:pt x="7142" y="1588"/>
                  </a:cubicBezTo>
                  <a:lnTo>
                    <a:pt x="68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3"/>
            <p:cNvSpPr/>
            <p:nvPr/>
          </p:nvSpPr>
          <p:spPr>
            <a:xfrm>
              <a:off x="1095151" y="2750523"/>
              <a:ext cx="135277" cy="135277"/>
            </a:xfrm>
            <a:custGeom>
              <a:avLst/>
              <a:gdLst/>
              <a:ahLst/>
              <a:cxnLst/>
              <a:rect l="l" t="t" r="r" b="b"/>
              <a:pathLst>
                <a:path w="4806" h="4806" extrusionOk="0">
                  <a:moveTo>
                    <a:pt x="2404" y="687"/>
                  </a:moveTo>
                  <a:cubicBezTo>
                    <a:pt x="3351" y="687"/>
                    <a:pt x="4120" y="1457"/>
                    <a:pt x="4120" y="2404"/>
                  </a:cubicBezTo>
                  <a:cubicBezTo>
                    <a:pt x="4120" y="3350"/>
                    <a:pt x="3351" y="4119"/>
                    <a:pt x="2404" y="4119"/>
                  </a:cubicBezTo>
                  <a:cubicBezTo>
                    <a:pt x="1458" y="4119"/>
                    <a:pt x="687" y="3350"/>
                    <a:pt x="687" y="2404"/>
                  </a:cubicBezTo>
                  <a:cubicBezTo>
                    <a:pt x="687" y="1457"/>
                    <a:pt x="1458" y="687"/>
                    <a:pt x="2404" y="687"/>
                  </a:cubicBezTo>
                  <a:close/>
                  <a:moveTo>
                    <a:pt x="2404" y="0"/>
                  </a:moveTo>
                  <a:cubicBezTo>
                    <a:pt x="1079" y="0"/>
                    <a:pt x="1" y="1078"/>
                    <a:pt x="1" y="2404"/>
                  </a:cubicBezTo>
                  <a:cubicBezTo>
                    <a:pt x="1" y="3727"/>
                    <a:pt x="1079" y="4805"/>
                    <a:pt x="2404" y="4805"/>
                  </a:cubicBezTo>
                  <a:cubicBezTo>
                    <a:pt x="3728" y="4805"/>
                    <a:pt x="4806" y="3727"/>
                    <a:pt x="4806" y="2404"/>
                  </a:cubicBezTo>
                  <a:cubicBezTo>
                    <a:pt x="4806" y="1078"/>
                    <a:pt x="3728" y="0"/>
                    <a:pt x="24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4" name="Google Shape;1854;p63"/>
          <p:cNvSpPr/>
          <p:nvPr/>
        </p:nvSpPr>
        <p:spPr>
          <a:xfrm>
            <a:off x="1053155" y="2215495"/>
            <a:ext cx="215919" cy="329804"/>
          </a:xfrm>
          <a:custGeom>
            <a:avLst/>
            <a:gdLst/>
            <a:ahLst/>
            <a:cxnLst/>
            <a:rect l="l" t="t" r="r" b="b"/>
            <a:pathLst>
              <a:path w="7671" h="11717" extrusionOk="0">
                <a:moveTo>
                  <a:pt x="3894" y="3434"/>
                </a:moveTo>
                <a:cubicBezTo>
                  <a:pt x="4085" y="3434"/>
                  <a:pt x="4239" y="3587"/>
                  <a:pt x="4239" y="3776"/>
                </a:cubicBezTo>
                <a:cubicBezTo>
                  <a:pt x="4239" y="3966"/>
                  <a:pt x="4085" y="4120"/>
                  <a:pt x="3894" y="4120"/>
                </a:cubicBezTo>
                <a:cubicBezTo>
                  <a:pt x="3706" y="4120"/>
                  <a:pt x="3552" y="3966"/>
                  <a:pt x="3552" y="3776"/>
                </a:cubicBezTo>
                <a:cubicBezTo>
                  <a:pt x="3552" y="3587"/>
                  <a:pt x="3706" y="3434"/>
                  <a:pt x="3894" y="3434"/>
                </a:cubicBezTo>
                <a:close/>
                <a:moveTo>
                  <a:pt x="3887" y="687"/>
                </a:moveTo>
                <a:cubicBezTo>
                  <a:pt x="4598" y="687"/>
                  <a:pt x="5286" y="926"/>
                  <a:pt x="5840" y="1376"/>
                </a:cubicBezTo>
                <a:cubicBezTo>
                  <a:pt x="6567" y="1965"/>
                  <a:pt x="6984" y="2840"/>
                  <a:pt x="6984" y="3776"/>
                </a:cubicBezTo>
                <a:cubicBezTo>
                  <a:pt x="6984" y="4321"/>
                  <a:pt x="6842" y="4856"/>
                  <a:pt x="6569" y="5325"/>
                </a:cubicBezTo>
                <a:cubicBezTo>
                  <a:pt x="6130" y="6081"/>
                  <a:pt x="5855" y="6838"/>
                  <a:pt x="5751" y="7578"/>
                </a:cubicBezTo>
                <a:lnTo>
                  <a:pt x="5657" y="8239"/>
                </a:lnTo>
                <a:lnTo>
                  <a:pt x="4239" y="8239"/>
                </a:lnTo>
                <a:lnTo>
                  <a:pt x="4239" y="4746"/>
                </a:lnTo>
                <a:cubicBezTo>
                  <a:pt x="4638" y="4605"/>
                  <a:pt x="4925" y="4224"/>
                  <a:pt x="4925" y="3776"/>
                </a:cubicBezTo>
                <a:cubicBezTo>
                  <a:pt x="4925" y="3208"/>
                  <a:pt x="4464" y="2747"/>
                  <a:pt x="3896" y="2747"/>
                </a:cubicBezTo>
                <a:cubicBezTo>
                  <a:pt x="3327" y="2747"/>
                  <a:pt x="2866" y="3208"/>
                  <a:pt x="2866" y="3776"/>
                </a:cubicBezTo>
                <a:cubicBezTo>
                  <a:pt x="2866" y="4224"/>
                  <a:pt x="3153" y="4605"/>
                  <a:pt x="3552" y="4746"/>
                </a:cubicBezTo>
                <a:lnTo>
                  <a:pt x="3552" y="8239"/>
                </a:lnTo>
                <a:lnTo>
                  <a:pt x="2133" y="8239"/>
                </a:lnTo>
                <a:lnTo>
                  <a:pt x="2040" y="7576"/>
                </a:lnTo>
                <a:cubicBezTo>
                  <a:pt x="1930" y="6800"/>
                  <a:pt x="1665" y="6059"/>
                  <a:pt x="1249" y="5372"/>
                </a:cubicBezTo>
                <a:cubicBezTo>
                  <a:pt x="839" y="4693"/>
                  <a:pt x="707" y="3880"/>
                  <a:pt x="881" y="3080"/>
                </a:cubicBezTo>
                <a:cubicBezTo>
                  <a:pt x="1130" y="1932"/>
                  <a:pt x="2069" y="999"/>
                  <a:pt x="3221" y="757"/>
                </a:cubicBezTo>
                <a:cubicBezTo>
                  <a:pt x="3443" y="710"/>
                  <a:pt x="3666" y="687"/>
                  <a:pt x="3887" y="687"/>
                </a:cubicBezTo>
                <a:close/>
                <a:moveTo>
                  <a:pt x="5612" y="8925"/>
                </a:moveTo>
                <a:lnTo>
                  <a:pt x="5612" y="9658"/>
                </a:lnTo>
                <a:lnTo>
                  <a:pt x="2179" y="9658"/>
                </a:lnTo>
                <a:lnTo>
                  <a:pt x="2179" y="8925"/>
                </a:lnTo>
                <a:close/>
                <a:moveTo>
                  <a:pt x="5126" y="10344"/>
                </a:moveTo>
                <a:lnTo>
                  <a:pt x="4440" y="11030"/>
                </a:lnTo>
                <a:lnTo>
                  <a:pt x="3351" y="11030"/>
                </a:lnTo>
                <a:lnTo>
                  <a:pt x="2664" y="10344"/>
                </a:lnTo>
                <a:close/>
                <a:moveTo>
                  <a:pt x="3888" y="1"/>
                </a:moveTo>
                <a:cubicBezTo>
                  <a:pt x="3620" y="1"/>
                  <a:pt x="3349" y="29"/>
                  <a:pt x="3080" y="85"/>
                </a:cubicBezTo>
                <a:cubicBezTo>
                  <a:pt x="2384" y="232"/>
                  <a:pt x="1744" y="580"/>
                  <a:pt x="1229" y="1092"/>
                </a:cubicBezTo>
                <a:cubicBezTo>
                  <a:pt x="713" y="1603"/>
                  <a:pt x="361" y="2242"/>
                  <a:pt x="209" y="2936"/>
                </a:cubicBezTo>
                <a:cubicBezTo>
                  <a:pt x="1" y="3906"/>
                  <a:pt x="160" y="4898"/>
                  <a:pt x="662" y="5727"/>
                </a:cubicBezTo>
                <a:cubicBezTo>
                  <a:pt x="1028" y="6333"/>
                  <a:pt x="1264" y="6989"/>
                  <a:pt x="1361" y="7673"/>
                </a:cubicBezTo>
                <a:lnTo>
                  <a:pt x="1493" y="8607"/>
                </a:lnTo>
                <a:lnTo>
                  <a:pt x="1493" y="10143"/>
                </a:lnTo>
                <a:lnTo>
                  <a:pt x="3067" y="11717"/>
                </a:lnTo>
                <a:lnTo>
                  <a:pt x="4724" y="11717"/>
                </a:lnTo>
                <a:lnTo>
                  <a:pt x="6298" y="10143"/>
                </a:lnTo>
                <a:lnTo>
                  <a:pt x="6298" y="8607"/>
                </a:lnTo>
                <a:lnTo>
                  <a:pt x="6430" y="7675"/>
                </a:lnTo>
                <a:cubicBezTo>
                  <a:pt x="6521" y="7023"/>
                  <a:pt x="6768" y="6350"/>
                  <a:pt x="7162" y="5671"/>
                </a:cubicBezTo>
                <a:cubicBezTo>
                  <a:pt x="7495" y="5098"/>
                  <a:pt x="7671" y="4442"/>
                  <a:pt x="7671" y="3776"/>
                </a:cubicBezTo>
                <a:cubicBezTo>
                  <a:pt x="7671" y="2634"/>
                  <a:pt x="7162" y="1565"/>
                  <a:pt x="6274" y="843"/>
                </a:cubicBezTo>
                <a:cubicBezTo>
                  <a:pt x="5595" y="292"/>
                  <a:pt x="4755" y="1"/>
                  <a:pt x="3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5" name="Google Shape;1855;p63"/>
          <p:cNvGrpSpPr/>
          <p:nvPr/>
        </p:nvGrpSpPr>
        <p:grpSpPr>
          <a:xfrm>
            <a:off x="997930" y="1777802"/>
            <a:ext cx="329804" cy="329804"/>
            <a:chOff x="997930" y="1777802"/>
            <a:chExt cx="329804" cy="329804"/>
          </a:xfrm>
        </p:grpSpPr>
        <p:sp>
          <p:nvSpPr>
            <p:cNvPr id="1856" name="Google Shape;1856;p63"/>
            <p:cNvSpPr/>
            <p:nvPr/>
          </p:nvSpPr>
          <p:spPr>
            <a:xfrm>
              <a:off x="997930" y="1777802"/>
              <a:ext cx="329804" cy="329804"/>
            </a:xfrm>
            <a:custGeom>
              <a:avLst/>
              <a:gdLst/>
              <a:ahLst/>
              <a:cxnLst/>
              <a:rect l="l" t="t" r="r" b="b"/>
              <a:pathLst>
                <a:path w="11717" h="11717" extrusionOk="0">
                  <a:moveTo>
                    <a:pt x="11030" y="687"/>
                  </a:moveTo>
                  <a:lnTo>
                    <a:pt x="11030" y="11030"/>
                  </a:lnTo>
                  <a:lnTo>
                    <a:pt x="687" y="11030"/>
                  </a:lnTo>
                  <a:lnTo>
                    <a:pt x="687" y="687"/>
                  </a:lnTo>
                  <a:close/>
                  <a:moveTo>
                    <a:pt x="0" y="0"/>
                  </a:moveTo>
                  <a:lnTo>
                    <a:pt x="0" y="11716"/>
                  </a:lnTo>
                  <a:lnTo>
                    <a:pt x="11716" y="11716"/>
                  </a:lnTo>
                  <a:lnTo>
                    <a:pt x="117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3"/>
            <p:cNvSpPr/>
            <p:nvPr/>
          </p:nvSpPr>
          <p:spPr>
            <a:xfrm>
              <a:off x="1037195" y="1817068"/>
              <a:ext cx="251216" cy="251216"/>
            </a:xfrm>
            <a:custGeom>
              <a:avLst/>
              <a:gdLst/>
              <a:ahLst/>
              <a:cxnLst/>
              <a:rect l="l" t="t" r="r" b="b"/>
              <a:pathLst>
                <a:path w="8925" h="8925" extrusionOk="0">
                  <a:moveTo>
                    <a:pt x="8238" y="687"/>
                  </a:moveTo>
                  <a:lnTo>
                    <a:pt x="8238" y="6865"/>
                  </a:lnTo>
                  <a:lnTo>
                    <a:pt x="6523" y="4577"/>
                  </a:lnTo>
                  <a:lnTo>
                    <a:pt x="4978" y="6636"/>
                  </a:lnTo>
                  <a:lnTo>
                    <a:pt x="2378" y="3169"/>
                  </a:lnTo>
                  <a:lnTo>
                    <a:pt x="687" y="5875"/>
                  </a:lnTo>
                  <a:lnTo>
                    <a:pt x="687" y="687"/>
                  </a:lnTo>
                  <a:close/>
                  <a:moveTo>
                    <a:pt x="2429" y="4383"/>
                  </a:moveTo>
                  <a:lnTo>
                    <a:pt x="5320" y="8238"/>
                  </a:lnTo>
                  <a:lnTo>
                    <a:pt x="687" y="8238"/>
                  </a:lnTo>
                  <a:lnTo>
                    <a:pt x="687" y="7169"/>
                  </a:lnTo>
                  <a:lnTo>
                    <a:pt x="2429" y="4383"/>
                  </a:lnTo>
                  <a:close/>
                  <a:moveTo>
                    <a:pt x="6523" y="5721"/>
                  </a:moveTo>
                  <a:lnTo>
                    <a:pt x="8238" y="8009"/>
                  </a:lnTo>
                  <a:lnTo>
                    <a:pt x="8238" y="8238"/>
                  </a:lnTo>
                  <a:lnTo>
                    <a:pt x="6179" y="8238"/>
                  </a:lnTo>
                  <a:lnTo>
                    <a:pt x="5406" y="7209"/>
                  </a:lnTo>
                  <a:lnTo>
                    <a:pt x="6523" y="5721"/>
                  </a:lnTo>
                  <a:close/>
                  <a:moveTo>
                    <a:pt x="0" y="0"/>
                  </a:moveTo>
                  <a:lnTo>
                    <a:pt x="0" y="8924"/>
                  </a:lnTo>
                  <a:lnTo>
                    <a:pt x="8924" y="8924"/>
                  </a:lnTo>
                  <a:lnTo>
                    <a:pt x="89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3"/>
            <p:cNvSpPr/>
            <p:nvPr/>
          </p:nvSpPr>
          <p:spPr>
            <a:xfrm>
              <a:off x="1172444" y="1855714"/>
              <a:ext cx="77321" cy="77321"/>
            </a:xfrm>
            <a:custGeom>
              <a:avLst/>
              <a:gdLst/>
              <a:ahLst/>
              <a:cxnLst/>
              <a:rect l="l" t="t" r="r" b="b"/>
              <a:pathLst>
                <a:path w="2747" h="2747" extrusionOk="0">
                  <a:moveTo>
                    <a:pt x="1374" y="687"/>
                  </a:moveTo>
                  <a:cubicBezTo>
                    <a:pt x="1752" y="687"/>
                    <a:pt x="2060" y="994"/>
                    <a:pt x="2060" y="1373"/>
                  </a:cubicBezTo>
                  <a:cubicBezTo>
                    <a:pt x="2060" y="1752"/>
                    <a:pt x="1752" y="2060"/>
                    <a:pt x="1374" y="2060"/>
                  </a:cubicBezTo>
                  <a:cubicBezTo>
                    <a:pt x="995" y="2060"/>
                    <a:pt x="687" y="1752"/>
                    <a:pt x="687" y="1373"/>
                  </a:cubicBezTo>
                  <a:cubicBezTo>
                    <a:pt x="687" y="994"/>
                    <a:pt x="995" y="687"/>
                    <a:pt x="1374" y="687"/>
                  </a:cubicBezTo>
                  <a:close/>
                  <a:moveTo>
                    <a:pt x="1374" y="0"/>
                  </a:moveTo>
                  <a:cubicBezTo>
                    <a:pt x="617" y="0"/>
                    <a:pt x="1" y="617"/>
                    <a:pt x="1" y="1373"/>
                  </a:cubicBezTo>
                  <a:cubicBezTo>
                    <a:pt x="1" y="2131"/>
                    <a:pt x="617" y="2746"/>
                    <a:pt x="1374" y="2746"/>
                  </a:cubicBezTo>
                  <a:cubicBezTo>
                    <a:pt x="2131" y="2746"/>
                    <a:pt x="2746" y="2131"/>
                    <a:pt x="2746" y="1373"/>
                  </a:cubicBezTo>
                  <a:cubicBezTo>
                    <a:pt x="2746" y="617"/>
                    <a:pt x="2131"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 name="Google Shape;1859;p63"/>
          <p:cNvGrpSpPr/>
          <p:nvPr/>
        </p:nvGrpSpPr>
        <p:grpSpPr>
          <a:xfrm>
            <a:off x="997930" y="1360037"/>
            <a:ext cx="329804" cy="289863"/>
            <a:chOff x="997930" y="1360037"/>
            <a:chExt cx="329804" cy="289863"/>
          </a:xfrm>
        </p:grpSpPr>
        <p:sp>
          <p:nvSpPr>
            <p:cNvPr id="1860" name="Google Shape;1860;p63"/>
            <p:cNvSpPr/>
            <p:nvPr/>
          </p:nvSpPr>
          <p:spPr>
            <a:xfrm>
              <a:off x="997930" y="1360037"/>
              <a:ext cx="329804" cy="289863"/>
            </a:xfrm>
            <a:custGeom>
              <a:avLst/>
              <a:gdLst/>
              <a:ahLst/>
              <a:cxnLst/>
              <a:rect l="l" t="t" r="r" b="b"/>
              <a:pathLst>
                <a:path w="11717" h="10298" extrusionOk="0">
                  <a:moveTo>
                    <a:pt x="7019" y="687"/>
                  </a:moveTo>
                  <a:lnTo>
                    <a:pt x="7705" y="2060"/>
                  </a:lnTo>
                  <a:lnTo>
                    <a:pt x="11030" y="2060"/>
                  </a:lnTo>
                  <a:lnTo>
                    <a:pt x="11030" y="4119"/>
                  </a:lnTo>
                  <a:lnTo>
                    <a:pt x="8425" y="4119"/>
                  </a:lnTo>
                  <a:cubicBezTo>
                    <a:pt x="7870" y="3291"/>
                    <a:pt x="6927" y="2746"/>
                    <a:pt x="5858" y="2746"/>
                  </a:cubicBezTo>
                  <a:cubicBezTo>
                    <a:pt x="4789" y="2746"/>
                    <a:pt x="3845" y="3291"/>
                    <a:pt x="3290" y="4119"/>
                  </a:cubicBezTo>
                  <a:lnTo>
                    <a:pt x="687" y="4119"/>
                  </a:lnTo>
                  <a:lnTo>
                    <a:pt x="687" y="2060"/>
                  </a:lnTo>
                  <a:lnTo>
                    <a:pt x="4009" y="2060"/>
                  </a:lnTo>
                  <a:lnTo>
                    <a:pt x="4696" y="687"/>
                  </a:lnTo>
                  <a:close/>
                  <a:moveTo>
                    <a:pt x="5858" y="3432"/>
                  </a:moveTo>
                  <a:cubicBezTo>
                    <a:pt x="7182" y="3432"/>
                    <a:pt x="8260" y="4509"/>
                    <a:pt x="8260" y="5834"/>
                  </a:cubicBezTo>
                  <a:cubicBezTo>
                    <a:pt x="8260" y="7160"/>
                    <a:pt x="7182" y="8238"/>
                    <a:pt x="5858" y="8238"/>
                  </a:cubicBezTo>
                  <a:cubicBezTo>
                    <a:pt x="4533" y="8238"/>
                    <a:pt x="3455" y="7160"/>
                    <a:pt x="3455" y="5834"/>
                  </a:cubicBezTo>
                  <a:cubicBezTo>
                    <a:pt x="3455" y="4509"/>
                    <a:pt x="4533" y="3432"/>
                    <a:pt x="5858" y="3432"/>
                  </a:cubicBezTo>
                  <a:close/>
                  <a:moveTo>
                    <a:pt x="11030" y="4805"/>
                  </a:moveTo>
                  <a:lnTo>
                    <a:pt x="11030" y="9611"/>
                  </a:lnTo>
                  <a:lnTo>
                    <a:pt x="687" y="9611"/>
                  </a:lnTo>
                  <a:lnTo>
                    <a:pt x="687" y="4805"/>
                  </a:lnTo>
                  <a:lnTo>
                    <a:pt x="2946" y="4805"/>
                  </a:lnTo>
                  <a:cubicBezTo>
                    <a:pt x="2830" y="5128"/>
                    <a:pt x="2768" y="5474"/>
                    <a:pt x="2768" y="5834"/>
                  </a:cubicBezTo>
                  <a:cubicBezTo>
                    <a:pt x="2768" y="7538"/>
                    <a:pt x="4154" y="8924"/>
                    <a:pt x="5858" y="8924"/>
                  </a:cubicBezTo>
                  <a:cubicBezTo>
                    <a:pt x="7561" y="8924"/>
                    <a:pt x="8946" y="7538"/>
                    <a:pt x="8946" y="5834"/>
                  </a:cubicBezTo>
                  <a:cubicBezTo>
                    <a:pt x="8946" y="5474"/>
                    <a:pt x="8884" y="5128"/>
                    <a:pt x="8771" y="4805"/>
                  </a:cubicBezTo>
                  <a:close/>
                  <a:moveTo>
                    <a:pt x="4273" y="0"/>
                  </a:moveTo>
                  <a:lnTo>
                    <a:pt x="3587" y="1373"/>
                  </a:lnTo>
                  <a:lnTo>
                    <a:pt x="0" y="1373"/>
                  </a:lnTo>
                  <a:lnTo>
                    <a:pt x="0" y="10297"/>
                  </a:lnTo>
                  <a:lnTo>
                    <a:pt x="11716" y="10297"/>
                  </a:lnTo>
                  <a:lnTo>
                    <a:pt x="11716" y="1373"/>
                  </a:lnTo>
                  <a:lnTo>
                    <a:pt x="8130" y="1373"/>
                  </a:lnTo>
                  <a:lnTo>
                    <a:pt x="74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3"/>
            <p:cNvSpPr/>
            <p:nvPr/>
          </p:nvSpPr>
          <p:spPr>
            <a:xfrm>
              <a:off x="1114488" y="1475948"/>
              <a:ext cx="96630" cy="96659"/>
            </a:xfrm>
            <a:custGeom>
              <a:avLst/>
              <a:gdLst/>
              <a:ahLst/>
              <a:cxnLst/>
              <a:rect l="l" t="t" r="r" b="b"/>
              <a:pathLst>
                <a:path w="3433" h="3434" extrusionOk="0">
                  <a:moveTo>
                    <a:pt x="1717" y="687"/>
                  </a:moveTo>
                  <a:cubicBezTo>
                    <a:pt x="2285" y="687"/>
                    <a:pt x="2746" y="1149"/>
                    <a:pt x="2746" y="1716"/>
                  </a:cubicBezTo>
                  <a:cubicBezTo>
                    <a:pt x="2746" y="2284"/>
                    <a:pt x="2285" y="2747"/>
                    <a:pt x="1717" y="2747"/>
                  </a:cubicBezTo>
                  <a:cubicBezTo>
                    <a:pt x="1150" y="2747"/>
                    <a:pt x="687" y="2284"/>
                    <a:pt x="687" y="1716"/>
                  </a:cubicBezTo>
                  <a:cubicBezTo>
                    <a:pt x="687" y="1149"/>
                    <a:pt x="1150" y="687"/>
                    <a:pt x="1717" y="687"/>
                  </a:cubicBezTo>
                  <a:close/>
                  <a:moveTo>
                    <a:pt x="1717" y="1"/>
                  </a:moveTo>
                  <a:cubicBezTo>
                    <a:pt x="771" y="1"/>
                    <a:pt x="0" y="770"/>
                    <a:pt x="0" y="1716"/>
                  </a:cubicBezTo>
                  <a:cubicBezTo>
                    <a:pt x="0" y="2663"/>
                    <a:pt x="771" y="3433"/>
                    <a:pt x="1717" y="3433"/>
                  </a:cubicBezTo>
                  <a:cubicBezTo>
                    <a:pt x="2664" y="3433"/>
                    <a:pt x="3433" y="2663"/>
                    <a:pt x="3433" y="1716"/>
                  </a:cubicBezTo>
                  <a:cubicBezTo>
                    <a:pt x="3433" y="770"/>
                    <a:pt x="2664" y="1"/>
                    <a:pt x="17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3"/>
            <p:cNvSpPr/>
            <p:nvPr/>
          </p:nvSpPr>
          <p:spPr>
            <a:xfrm>
              <a:off x="1269046" y="1437301"/>
              <a:ext cx="19365" cy="19365"/>
            </a:xfrm>
            <a:custGeom>
              <a:avLst/>
              <a:gdLst/>
              <a:ahLst/>
              <a:cxnLst/>
              <a:rect l="l" t="t" r="r" b="b"/>
              <a:pathLst>
                <a:path w="688" h="688" extrusionOk="0">
                  <a:moveTo>
                    <a:pt x="1" y="1"/>
                  </a:moveTo>
                  <a:lnTo>
                    <a:pt x="1" y="687"/>
                  </a:lnTo>
                  <a:lnTo>
                    <a:pt x="687" y="687"/>
                  </a:lnTo>
                  <a:lnTo>
                    <a:pt x="6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3" name="Google Shape;1863;p63">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3">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3">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3">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1867" name="Google Shape;1867;p63">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1868" name="Google Shape;1868;p63">
            <a:hlinkClick r:id="rId3"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1869" name="Google Shape;1869;p63">
            <a:hlinkClick r:id="rId4"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1870" name="Google Shape;1870;p63">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1874"/>
        <p:cNvGrpSpPr/>
        <p:nvPr/>
      </p:nvGrpSpPr>
      <p:grpSpPr>
        <a:xfrm>
          <a:off x="0" y="0"/>
          <a:ext cx="0" cy="0"/>
          <a:chOff x="0" y="0"/>
          <a:chExt cx="0" cy="0"/>
        </a:xfrm>
      </p:grpSpPr>
      <p:sp>
        <p:nvSpPr>
          <p:cNvPr id="1875" name="Google Shape;1875;p64"/>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a:t>
            </a:r>
            <a:r>
              <a:rPr lang="en" b="1"/>
              <a:t>resources</a:t>
            </a:r>
            <a:endParaRPr b="1"/>
          </a:p>
        </p:txBody>
      </p:sp>
      <p:sp>
        <p:nvSpPr>
          <p:cNvPr id="1876" name="Google Shape;1876;p64"/>
          <p:cNvSpPr txBox="1">
            <a:spLocks noGrp="1"/>
          </p:cNvSpPr>
          <p:nvPr>
            <p:ph type="body" idx="1"/>
          </p:nvPr>
        </p:nvSpPr>
        <p:spPr>
          <a:xfrm>
            <a:off x="720000" y="1174500"/>
            <a:ext cx="7704000" cy="3429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400"/>
              <a:t>Here’s an assortment of alternative resources whose style fits </a:t>
            </a:r>
            <a:r>
              <a:rPr lang="en"/>
              <a:t>that</a:t>
            </a:r>
            <a:r>
              <a:rPr lang="en" sz="1400"/>
              <a:t> of this template:</a:t>
            </a:r>
            <a:endParaRPr sz="1400"/>
          </a:p>
          <a:p>
            <a:pPr marL="0" lvl="0" indent="0" algn="l" rtl="0">
              <a:lnSpc>
                <a:spcPct val="115000"/>
              </a:lnSpc>
              <a:spcBef>
                <a:spcPts val="0"/>
              </a:spcBef>
              <a:spcAft>
                <a:spcPts val="0"/>
              </a:spcAft>
              <a:buNone/>
            </a:pPr>
            <a:endParaRPr sz="1400"/>
          </a:p>
          <a:p>
            <a:pPr marL="0" lvl="0" indent="0" algn="l" rtl="0">
              <a:lnSpc>
                <a:spcPct val="115000"/>
              </a:lnSpc>
              <a:spcBef>
                <a:spcPts val="0"/>
              </a:spcBef>
              <a:spcAft>
                <a:spcPts val="0"/>
              </a:spcAft>
              <a:buNone/>
            </a:pPr>
            <a:r>
              <a:rPr lang="en" sz="2000">
                <a:latin typeface="Anybody"/>
                <a:ea typeface="Anybody"/>
                <a:cs typeface="Anybody"/>
                <a:sym typeface="Anybody"/>
              </a:rPr>
              <a:t>Vectors:</a:t>
            </a:r>
            <a:endParaRPr sz="2000">
              <a:latin typeface="Anybody"/>
              <a:ea typeface="Anybody"/>
              <a:cs typeface="Anybody"/>
              <a:sym typeface="Anybody"/>
            </a:endParaRPr>
          </a:p>
          <a:p>
            <a:pPr marL="457200" lvl="0" indent="-317500" algn="l" rtl="0">
              <a:lnSpc>
                <a:spcPct val="115000"/>
              </a:lnSpc>
              <a:spcBef>
                <a:spcPts val="0"/>
              </a:spcBef>
              <a:spcAft>
                <a:spcPts val="0"/>
              </a:spcAft>
              <a:buSzPts val="1400"/>
              <a:buChar char="●"/>
            </a:pPr>
            <a:r>
              <a:rPr lang="en">
                <a:uFill>
                  <a:noFill/>
                </a:uFill>
                <a:hlinkClick r:id="rId3"/>
              </a:rPr>
              <a:t>Naive retro internet and computer stickers (I)</a:t>
            </a:r>
            <a:endParaRPr sz="1400"/>
          </a:p>
          <a:p>
            <a:pPr marL="457200" lvl="0" indent="-317500" algn="l" rtl="0">
              <a:spcBef>
                <a:spcPts val="0"/>
              </a:spcBef>
              <a:spcAft>
                <a:spcPts val="0"/>
              </a:spcAft>
              <a:buSzPts val="1400"/>
              <a:buChar char="●"/>
            </a:pPr>
            <a:r>
              <a:rPr lang="en">
                <a:uFill>
                  <a:noFill/>
                </a:uFill>
                <a:hlinkClick r:id="rId4"/>
              </a:rPr>
              <a:t>Naive retro internet and computer stickers (II)</a:t>
            </a:r>
            <a:endParaRPr sz="1400" b="1"/>
          </a:p>
        </p:txBody>
      </p:sp>
      <p:sp>
        <p:nvSpPr>
          <p:cNvPr id="1877" name="Google Shape;1877;p64">
            <a:hlinkClick r:id="rId5"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4">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4">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4">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1881" name="Google Shape;1881;p64">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1882" name="Google Shape;1882;p64">
            <a:hlinkClick r:id="rId5"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5" action="ppaction://hlinksldjump"/>
              </a:rPr>
              <a:t>Start</a:t>
            </a:r>
            <a:endParaRPr sz="1000">
              <a:latin typeface="Anybody"/>
              <a:ea typeface="Anybody"/>
              <a:cs typeface="Anybody"/>
              <a:sym typeface="Anybody"/>
            </a:endParaRPr>
          </a:p>
        </p:txBody>
      </p:sp>
      <p:sp>
        <p:nvSpPr>
          <p:cNvPr id="1883" name="Google Shape;1883;p64">
            <a:hlinkClick r:id="rId6"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6" action="ppaction://hlinksldjump"/>
              </a:rPr>
              <a:t>Table of contents</a:t>
            </a:r>
            <a:endParaRPr sz="1000">
              <a:latin typeface="Anybody"/>
              <a:ea typeface="Anybody"/>
              <a:cs typeface="Anybody"/>
              <a:sym typeface="Anybody"/>
            </a:endParaRPr>
          </a:p>
        </p:txBody>
      </p:sp>
      <p:sp>
        <p:nvSpPr>
          <p:cNvPr id="1884" name="Google Shape;1884;p64">
            <a:hlinkClick r:id="rId6"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1888"/>
        <p:cNvGrpSpPr/>
        <p:nvPr/>
      </p:nvGrpSpPr>
      <p:grpSpPr>
        <a:xfrm>
          <a:off x="0" y="0"/>
          <a:ext cx="0" cy="0"/>
          <a:chOff x="0" y="0"/>
          <a:chExt cx="0" cy="0"/>
        </a:xfrm>
      </p:grpSpPr>
      <p:sp>
        <p:nvSpPr>
          <p:cNvPr id="1889" name="Google Shape;1889;p65"/>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890" name="Google Shape;1890;p65"/>
          <p:cNvSpPr txBox="1">
            <a:spLocks noGrp="1"/>
          </p:cNvSpPr>
          <p:nvPr>
            <p:ph type="body" idx="1"/>
          </p:nvPr>
        </p:nvSpPr>
        <p:spPr>
          <a:xfrm>
            <a:off x="720000" y="1174500"/>
            <a:ext cx="3753300" cy="3429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400"/>
              <a:t>Did you like the resources of this template? Get them for free at our other websites!</a:t>
            </a:r>
            <a:br>
              <a:rPr lang="en" sz="1400"/>
            </a:br>
            <a:br>
              <a:rPr lang="en" sz="1400"/>
            </a:br>
            <a:r>
              <a:rPr lang="en" sz="2000">
                <a:latin typeface="Anybody"/>
                <a:ea typeface="Anybody"/>
                <a:cs typeface="Anybody"/>
                <a:sym typeface="Anybody"/>
              </a:rPr>
              <a:t>Photos:</a:t>
            </a:r>
            <a:endParaRPr sz="1400"/>
          </a:p>
          <a:p>
            <a:pPr marL="457200" lvl="0" indent="-317500" algn="l" rtl="0">
              <a:lnSpc>
                <a:spcPct val="115000"/>
              </a:lnSpc>
              <a:spcBef>
                <a:spcPts val="0"/>
              </a:spcBef>
              <a:spcAft>
                <a:spcPts val="0"/>
              </a:spcAft>
              <a:buSzPts val="1400"/>
              <a:buChar char="●"/>
            </a:pPr>
            <a:r>
              <a:rPr lang="en">
                <a:solidFill>
                  <a:schemeClr val="hlink"/>
                </a:solidFill>
                <a:uFill>
                  <a:noFill/>
                </a:uFill>
                <a:hlinkClick r:id="rId3"/>
              </a:rPr>
              <a:t>Portrait of schoolgirl studying with laptop (I)</a:t>
            </a:r>
            <a:endParaRPr sz="1400"/>
          </a:p>
          <a:p>
            <a:pPr marL="457200" lvl="0" indent="-317500" algn="l" rtl="0">
              <a:lnSpc>
                <a:spcPct val="115000"/>
              </a:lnSpc>
              <a:spcBef>
                <a:spcPts val="0"/>
              </a:spcBef>
              <a:spcAft>
                <a:spcPts val="0"/>
              </a:spcAft>
              <a:buSzPts val="1400"/>
              <a:buChar char="●"/>
            </a:pPr>
            <a:r>
              <a:rPr lang="en">
                <a:solidFill>
                  <a:schemeClr val="hlink"/>
                </a:solidFill>
                <a:uFill>
                  <a:noFill/>
                </a:uFill>
                <a:hlinkClick r:id="rId4"/>
              </a:rPr>
              <a:t>Portrait of schoolgirl studying with laptop (II)</a:t>
            </a:r>
            <a:endParaRPr sz="1400"/>
          </a:p>
          <a:p>
            <a:pPr marL="457200" lvl="0" indent="-317500" algn="l" rtl="0">
              <a:lnSpc>
                <a:spcPct val="115000"/>
              </a:lnSpc>
              <a:spcBef>
                <a:spcPts val="0"/>
              </a:spcBef>
              <a:spcAft>
                <a:spcPts val="0"/>
              </a:spcAft>
              <a:buSzPts val="1400"/>
              <a:buChar char="●"/>
            </a:pPr>
            <a:r>
              <a:rPr lang="en">
                <a:uFill>
                  <a:noFill/>
                </a:uFill>
                <a:hlinkClick r:id="rId5"/>
              </a:rPr>
              <a:t>Cross stitch pattern</a:t>
            </a:r>
            <a:endParaRPr/>
          </a:p>
          <a:p>
            <a:pPr marL="457200" lvl="0" indent="-317500" algn="l" rtl="0">
              <a:spcBef>
                <a:spcPts val="0"/>
              </a:spcBef>
              <a:spcAft>
                <a:spcPts val="0"/>
              </a:spcAft>
              <a:buSzPts val="1400"/>
              <a:buChar char="●"/>
            </a:pPr>
            <a:r>
              <a:rPr lang="en">
                <a:solidFill>
                  <a:schemeClr val="hlink"/>
                </a:solidFill>
                <a:uFill>
                  <a:noFill/>
                </a:uFill>
                <a:hlinkClick r:id="rId6"/>
              </a:rPr>
              <a:t>Portrait of schoolgirl on memphis style</a:t>
            </a:r>
            <a:endParaRPr/>
          </a:p>
          <a:p>
            <a:pPr marL="457200" lvl="0" indent="-317500" algn="l" rtl="0">
              <a:spcBef>
                <a:spcPts val="0"/>
              </a:spcBef>
              <a:spcAft>
                <a:spcPts val="0"/>
              </a:spcAft>
              <a:buSzPts val="1400"/>
              <a:buChar char="●"/>
            </a:pPr>
            <a:r>
              <a:rPr lang="en">
                <a:solidFill>
                  <a:schemeClr val="hlink"/>
                </a:solidFill>
                <a:uFill>
                  <a:noFill/>
                </a:uFill>
                <a:hlinkClick r:id="rId7"/>
              </a:rPr>
              <a:t>Portrait of schoolgirl on yellow background</a:t>
            </a:r>
            <a:endParaRPr/>
          </a:p>
          <a:p>
            <a:pPr marL="457200" lvl="0" indent="-317500" algn="l" rtl="0">
              <a:spcBef>
                <a:spcPts val="0"/>
              </a:spcBef>
              <a:spcAft>
                <a:spcPts val="0"/>
              </a:spcAft>
              <a:buSzPts val="1400"/>
              <a:buChar char="●"/>
            </a:pPr>
            <a:r>
              <a:rPr lang="en">
                <a:solidFill>
                  <a:schemeClr val="hlink"/>
                </a:solidFill>
                <a:uFill>
                  <a:noFill/>
                </a:uFill>
                <a:hlinkClick r:id="rId8"/>
              </a:rPr>
              <a:t>Portrait of schoolgirl on memphis style background (I)</a:t>
            </a:r>
            <a:endParaRPr/>
          </a:p>
          <a:p>
            <a:pPr marL="457200" lvl="0" indent="-317500" algn="l" rtl="0">
              <a:spcBef>
                <a:spcPts val="0"/>
              </a:spcBef>
              <a:spcAft>
                <a:spcPts val="0"/>
              </a:spcAft>
              <a:buSzPts val="1400"/>
              <a:buChar char="●"/>
            </a:pPr>
            <a:r>
              <a:rPr lang="en">
                <a:solidFill>
                  <a:schemeClr val="hlink"/>
                </a:solidFill>
                <a:uFill>
                  <a:noFill/>
                </a:uFill>
                <a:hlinkClick r:id="rId9"/>
              </a:rPr>
              <a:t>Portrait of schoolgirl on a memphis background (II)</a:t>
            </a:r>
            <a:endParaRPr/>
          </a:p>
        </p:txBody>
      </p:sp>
      <p:sp>
        <p:nvSpPr>
          <p:cNvPr id="1891" name="Google Shape;1891;p65"/>
          <p:cNvSpPr txBox="1">
            <a:spLocks noGrp="1"/>
          </p:cNvSpPr>
          <p:nvPr>
            <p:ph type="body" idx="2"/>
          </p:nvPr>
        </p:nvSpPr>
        <p:spPr>
          <a:xfrm>
            <a:off x="4670700" y="1174500"/>
            <a:ext cx="3753300" cy="342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latin typeface="Anybody"/>
                <a:ea typeface="Anybody"/>
                <a:cs typeface="Anybody"/>
                <a:sym typeface="Anybody"/>
              </a:rPr>
              <a:t>Vectors:</a:t>
            </a:r>
            <a:endParaRPr>
              <a:latin typeface="Anybody"/>
              <a:ea typeface="Anybody"/>
              <a:cs typeface="Anybody"/>
              <a:sym typeface="Anybody"/>
            </a:endParaRPr>
          </a:p>
          <a:p>
            <a:pPr marL="457200" lvl="0" indent="-317500" algn="l" rtl="0">
              <a:spcBef>
                <a:spcPts val="0"/>
              </a:spcBef>
              <a:spcAft>
                <a:spcPts val="0"/>
              </a:spcAft>
              <a:buClr>
                <a:schemeClr val="dk1"/>
              </a:buClr>
              <a:buSzPts val="1400"/>
              <a:buChar char="●"/>
            </a:pPr>
            <a:r>
              <a:rPr lang="en">
                <a:uFill>
                  <a:noFill/>
                </a:uFill>
                <a:hlinkClick r:id="rId10"/>
              </a:rPr>
              <a:t>Linear vintage vaporwave background (I)</a:t>
            </a:r>
            <a:endParaRPr/>
          </a:p>
          <a:p>
            <a:pPr marL="457200" lvl="0" indent="-317500" algn="l" rtl="0">
              <a:spcBef>
                <a:spcPts val="0"/>
              </a:spcBef>
              <a:spcAft>
                <a:spcPts val="0"/>
              </a:spcAft>
              <a:buClr>
                <a:schemeClr val="dk1"/>
              </a:buClr>
              <a:buSzPts val="1400"/>
              <a:buChar char="●"/>
            </a:pPr>
            <a:r>
              <a:rPr lang="en">
                <a:uFill>
                  <a:noFill/>
                </a:uFill>
                <a:hlinkClick r:id="rId11"/>
              </a:rPr>
              <a:t>Linear vintage vaporwave background (II)</a:t>
            </a:r>
            <a:endParaRPr/>
          </a:p>
          <a:p>
            <a:pPr marL="0" lvl="0" indent="0" algn="l" rtl="0">
              <a:spcBef>
                <a:spcPts val="0"/>
              </a:spcBef>
              <a:spcAft>
                <a:spcPts val="0"/>
              </a:spcAft>
              <a:buClr>
                <a:schemeClr val="dk1"/>
              </a:buClr>
              <a:buSzPts val="1100"/>
              <a:buFont typeface="Arial"/>
              <a:buNone/>
            </a:pPr>
            <a:endParaRPr sz="2000">
              <a:latin typeface="Anybody"/>
              <a:ea typeface="Anybody"/>
              <a:cs typeface="Anybody"/>
              <a:sym typeface="Anybody"/>
            </a:endParaRPr>
          </a:p>
          <a:p>
            <a:pPr marL="0" lvl="0" indent="0" algn="l" rtl="0">
              <a:spcBef>
                <a:spcPts val="0"/>
              </a:spcBef>
              <a:spcAft>
                <a:spcPts val="0"/>
              </a:spcAft>
              <a:buClr>
                <a:schemeClr val="dk1"/>
              </a:buClr>
              <a:buSzPts val="1100"/>
              <a:buFont typeface="Arial"/>
              <a:buNone/>
            </a:pPr>
            <a:r>
              <a:rPr lang="en" sz="2000">
                <a:latin typeface="Anybody"/>
                <a:ea typeface="Anybody"/>
                <a:cs typeface="Anybody"/>
                <a:sym typeface="Anybody"/>
              </a:rPr>
              <a:t>Icons:</a:t>
            </a:r>
            <a:endParaRPr sz="2000">
              <a:latin typeface="Anybody"/>
              <a:ea typeface="Anybody"/>
              <a:cs typeface="Anybody"/>
              <a:sym typeface="Anybody"/>
            </a:endParaRPr>
          </a:p>
          <a:p>
            <a:pPr marL="457200" lvl="0" indent="-317500" algn="l" rtl="0">
              <a:spcBef>
                <a:spcPts val="0"/>
              </a:spcBef>
              <a:spcAft>
                <a:spcPts val="0"/>
              </a:spcAft>
              <a:buClr>
                <a:schemeClr val="dk1"/>
              </a:buClr>
              <a:buSzPts val="1400"/>
              <a:buChar char="●"/>
            </a:pPr>
            <a:r>
              <a:rPr lang="en">
                <a:uFill>
                  <a:noFill/>
                </a:uFill>
                <a:hlinkClick r:id="rId12"/>
              </a:rPr>
              <a:t>Web essentials</a:t>
            </a:r>
            <a:endParaRPr/>
          </a:p>
        </p:txBody>
      </p:sp>
      <p:sp>
        <p:nvSpPr>
          <p:cNvPr id="1892" name="Google Shape;1892;p65">
            <a:hlinkClick r:id="rId1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5">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5">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5">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1896" name="Google Shape;1896;p65">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1897" name="Google Shape;1897;p65">
            <a:hlinkClick r:id="rId13"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13" action="ppaction://hlinksldjump"/>
              </a:rPr>
              <a:t>Start</a:t>
            </a:r>
            <a:endParaRPr sz="1000">
              <a:latin typeface="Anybody"/>
              <a:ea typeface="Anybody"/>
              <a:cs typeface="Anybody"/>
              <a:sym typeface="Anybody"/>
            </a:endParaRPr>
          </a:p>
        </p:txBody>
      </p:sp>
      <p:sp>
        <p:nvSpPr>
          <p:cNvPr id="1898" name="Google Shape;1898;p65">
            <a:hlinkClick r:id="rId14"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14" action="ppaction://hlinksldjump"/>
              </a:rPr>
              <a:t>Table of contents</a:t>
            </a:r>
            <a:endParaRPr sz="1000">
              <a:latin typeface="Anybody"/>
              <a:ea typeface="Anybody"/>
              <a:cs typeface="Anybody"/>
              <a:sym typeface="Anybody"/>
            </a:endParaRPr>
          </a:p>
        </p:txBody>
      </p:sp>
      <p:sp>
        <p:nvSpPr>
          <p:cNvPr id="1899" name="Google Shape;1899;p65">
            <a:hlinkClick r:id="rId1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903"/>
        <p:cNvGrpSpPr/>
        <p:nvPr/>
      </p:nvGrpSpPr>
      <p:grpSpPr>
        <a:xfrm>
          <a:off x="0" y="0"/>
          <a:ext cx="0" cy="0"/>
          <a:chOff x="0" y="0"/>
          <a:chExt cx="0" cy="0"/>
        </a:xfrm>
      </p:grpSpPr>
      <p:sp>
        <p:nvSpPr>
          <p:cNvPr id="1904" name="Google Shape;1904;p6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905" name="Google Shape;1905;p6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
        <p:nvSpPr>
          <p:cNvPr id="1906" name="Google Shape;1906;p66"/>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910"/>
        <p:cNvGrpSpPr/>
        <p:nvPr/>
      </p:nvGrpSpPr>
      <p:grpSpPr>
        <a:xfrm>
          <a:off x="0" y="0"/>
          <a:ext cx="0" cy="0"/>
          <a:chOff x="0" y="0"/>
          <a:chExt cx="0" cy="0"/>
        </a:xfrm>
      </p:grpSpPr>
      <p:sp>
        <p:nvSpPr>
          <p:cNvPr id="1911" name="Google Shape;1911;p67"/>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912" name="Google Shape;1912;p67"/>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913" name="Google Shape;1913;p6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917"/>
        <p:cNvGrpSpPr/>
        <p:nvPr/>
      </p:nvGrpSpPr>
      <p:grpSpPr>
        <a:xfrm>
          <a:off x="0" y="0"/>
          <a:ext cx="0" cy="0"/>
          <a:chOff x="0" y="0"/>
          <a:chExt cx="0" cy="0"/>
        </a:xfrm>
      </p:grpSpPr>
      <p:sp>
        <p:nvSpPr>
          <p:cNvPr id="1918" name="Google Shape;1918;p68"/>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1919" name="Google Shape;1919;p68"/>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chemeClr val="lt2"/>
                </a:solidFill>
              </a:rPr>
              <a:t>Anybody</a:t>
            </a:r>
            <a:endParaRPr sz="1100" b="1">
              <a:solidFill>
                <a:schemeClr val="lt2"/>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https://fonts.google.com/specimen/Anybody</a:t>
            </a:r>
            <a:r>
              <a:rPr lang="en"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800">
              <a:solidFill>
                <a:schemeClr val="lt1"/>
              </a:solidFill>
            </a:endParaRPr>
          </a:p>
          <a:p>
            <a:pPr marL="0" lvl="0" indent="0" algn="ctr" rtl="0">
              <a:lnSpc>
                <a:spcPct val="115000"/>
              </a:lnSpc>
              <a:spcBef>
                <a:spcPts val="0"/>
              </a:spcBef>
              <a:spcAft>
                <a:spcPts val="0"/>
              </a:spcAft>
              <a:buNone/>
            </a:pPr>
            <a:r>
              <a:rPr lang="en" sz="1100" b="1">
                <a:solidFill>
                  <a:schemeClr val="lt1"/>
                </a:solidFill>
              </a:rPr>
              <a:t>Abel</a:t>
            </a:r>
            <a:endParaRPr sz="1100" b="1">
              <a:solidFill>
                <a:schemeClr val="lt1"/>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https://fonts.google.com/specimen/Abel</a:t>
            </a:r>
            <a:r>
              <a:rPr lang="en" sz="1100">
                <a:solidFill>
                  <a:schemeClr val="lt1"/>
                </a:solidFill>
              </a:rPr>
              <a:t>)</a:t>
            </a:r>
            <a:endParaRPr sz="1100">
              <a:solidFill>
                <a:schemeClr val="lt1"/>
              </a:solidFill>
            </a:endParaRPr>
          </a:p>
        </p:txBody>
      </p:sp>
      <p:sp>
        <p:nvSpPr>
          <p:cNvPr id="1920" name="Google Shape;1920;p68"/>
          <p:cNvSpPr/>
          <p:nvPr/>
        </p:nvSpPr>
        <p:spPr>
          <a:xfrm>
            <a:off x="2603313" y="2988225"/>
            <a:ext cx="791400" cy="754200"/>
          </a:xfrm>
          <a:prstGeom prst="roundRect">
            <a:avLst>
              <a:gd name="adj" fmla="val 16667"/>
            </a:avLst>
          </a:prstGeom>
          <a:solidFill>
            <a:srgbClr val="2E2E2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8"/>
          <p:cNvSpPr/>
          <p:nvPr/>
        </p:nvSpPr>
        <p:spPr>
          <a:xfrm>
            <a:off x="3665132"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8"/>
          <p:cNvSpPr/>
          <p:nvPr/>
        </p:nvSpPr>
        <p:spPr>
          <a:xfrm>
            <a:off x="4726952" y="2988225"/>
            <a:ext cx="791400" cy="754200"/>
          </a:xfrm>
          <a:prstGeom prst="roundRect">
            <a:avLst>
              <a:gd name="adj" fmla="val 16667"/>
            </a:avLst>
          </a:prstGeom>
          <a:solidFill>
            <a:srgbClr val="FDE7D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8"/>
          <p:cNvSpPr txBox="1"/>
          <p:nvPr/>
        </p:nvSpPr>
        <p:spPr>
          <a:xfrm>
            <a:off x="260331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#2e2e2e</a:t>
            </a:r>
            <a:endParaRPr sz="1000">
              <a:solidFill>
                <a:srgbClr val="FFFFFF"/>
              </a:solidFill>
            </a:endParaRPr>
          </a:p>
        </p:txBody>
      </p:sp>
      <p:sp>
        <p:nvSpPr>
          <p:cNvPr id="1924" name="Google Shape;1924;p68"/>
          <p:cNvSpPr txBox="1"/>
          <p:nvPr/>
        </p:nvSpPr>
        <p:spPr>
          <a:xfrm>
            <a:off x="366513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E2E2E"/>
                </a:solidFill>
              </a:rPr>
              <a:t>#ffffff</a:t>
            </a:r>
            <a:endParaRPr sz="1000">
              <a:solidFill>
                <a:srgbClr val="2E2E2E"/>
              </a:solidFill>
            </a:endParaRPr>
          </a:p>
        </p:txBody>
      </p:sp>
      <p:sp>
        <p:nvSpPr>
          <p:cNvPr id="1925" name="Google Shape;1925;p68"/>
          <p:cNvSpPr txBox="1"/>
          <p:nvPr/>
        </p:nvSpPr>
        <p:spPr>
          <a:xfrm>
            <a:off x="472696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E2E2E"/>
                </a:solidFill>
              </a:rPr>
              <a:t>#fde7d0</a:t>
            </a:r>
            <a:endParaRPr sz="1000">
              <a:solidFill>
                <a:srgbClr val="2E2E2E"/>
              </a:solidFill>
            </a:endParaRPr>
          </a:p>
        </p:txBody>
      </p:sp>
      <p:sp>
        <p:nvSpPr>
          <p:cNvPr id="1926" name="Google Shape;1926;p68"/>
          <p:cNvSpPr/>
          <p:nvPr/>
        </p:nvSpPr>
        <p:spPr>
          <a:xfrm>
            <a:off x="5788788" y="2988225"/>
            <a:ext cx="791400" cy="754200"/>
          </a:xfrm>
          <a:prstGeom prst="roundRect">
            <a:avLst>
              <a:gd name="adj" fmla="val 16667"/>
            </a:avLst>
          </a:prstGeom>
          <a:solidFill>
            <a:srgbClr val="E6E6E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8"/>
          <p:cNvSpPr txBox="1"/>
          <p:nvPr/>
        </p:nvSpPr>
        <p:spPr>
          <a:xfrm>
            <a:off x="578878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E2E2E"/>
                </a:solidFill>
              </a:rPr>
              <a:t>#e6e6e6</a:t>
            </a:r>
            <a:endParaRPr sz="1000">
              <a:solidFill>
                <a:srgbClr val="2E2E2E"/>
              </a:solidFill>
            </a:endParaRPr>
          </a:p>
        </p:txBody>
      </p:sp>
      <p:sp>
        <p:nvSpPr>
          <p:cNvPr id="1928" name="Google Shape;1928;p68"/>
          <p:cNvSpPr/>
          <p:nvPr/>
        </p:nvSpPr>
        <p:spPr>
          <a:xfrm>
            <a:off x="3114463" y="3919325"/>
            <a:ext cx="791400" cy="754200"/>
          </a:xfrm>
          <a:prstGeom prst="roundRect">
            <a:avLst>
              <a:gd name="adj" fmla="val 16667"/>
            </a:avLst>
          </a:prstGeom>
          <a:solidFill>
            <a:srgbClr val="FEDAE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8"/>
          <p:cNvSpPr/>
          <p:nvPr/>
        </p:nvSpPr>
        <p:spPr>
          <a:xfrm>
            <a:off x="4176282" y="3919325"/>
            <a:ext cx="791400" cy="754200"/>
          </a:xfrm>
          <a:prstGeom prst="roundRect">
            <a:avLst>
              <a:gd name="adj" fmla="val 16667"/>
            </a:avLst>
          </a:prstGeom>
          <a:solidFill>
            <a:srgbClr val="BBF6E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8"/>
          <p:cNvSpPr/>
          <p:nvPr/>
        </p:nvSpPr>
        <p:spPr>
          <a:xfrm>
            <a:off x="5238102" y="3919325"/>
            <a:ext cx="791400" cy="754200"/>
          </a:xfrm>
          <a:prstGeom prst="roundRect">
            <a:avLst>
              <a:gd name="adj" fmla="val 16667"/>
            </a:avLst>
          </a:prstGeom>
          <a:solidFill>
            <a:srgbClr val="D6C9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8"/>
          <p:cNvSpPr txBox="1"/>
          <p:nvPr/>
        </p:nvSpPr>
        <p:spPr>
          <a:xfrm>
            <a:off x="3114463"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E2E2E"/>
                </a:solidFill>
              </a:rPr>
              <a:t>#fedae6</a:t>
            </a:r>
            <a:endParaRPr sz="1000">
              <a:solidFill>
                <a:srgbClr val="2E2E2E"/>
              </a:solidFill>
            </a:endParaRPr>
          </a:p>
        </p:txBody>
      </p:sp>
      <p:sp>
        <p:nvSpPr>
          <p:cNvPr id="1932" name="Google Shape;1932;p68"/>
          <p:cNvSpPr txBox="1"/>
          <p:nvPr/>
        </p:nvSpPr>
        <p:spPr>
          <a:xfrm>
            <a:off x="4176288"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E2E2E"/>
                </a:solidFill>
              </a:rPr>
              <a:t>#bbf6e9</a:t>
            </a:r>
            <a:endParaRPr sz="1000">
              <a:solidFill>
                <a:srgbClr val="2E2E2E"/>
              </a:solidFill>
            </a:endParaRPr>
          </a:p>
        </p:txBody>
      </p:sp>
      <p:sp>
        <p:nvSpPr>
          <p:cNvPr id="1933" name="Google Shape;1933;p68"/>
          <p:cNvSpPr txBox="1"/>
          <p:nvPr/>
        </p:nvSpPr>
        <p:spPr>
          <a:xfrm>
            <a:off x="5238113"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E2E2E"/>
                </a:solidFill>
              </a:rPr>
              <a:t>#d6c9ff</a:t>
            </a:r>
            <a:endParaRPr sz="1000">
              <a:solidFill>
                <a:srgbClr val="2E2E2E"/>
              </a:solidFill>
            </a:endParaRPr>
          </a:p>
        </p:txBody>
      </p:sp>
      <p:sp>
        <p:nvSpPr>
          <p:cNvPr id="1934" name="Google Shape;1934;p6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938"/>
        <p:cNvGrpSpPr/>
        <p:nvPr/>
      </p:nvGrpSpPr>
      <p:grpSpPr>
        <a:xfrm>
          <a:off x="0" y="0"/>
          <a:ext cx="0" cy="0"/>
          <a:chOff x="0" y="0"/>
          <a:chExt cx="0" cy="0"/>
        </a:xfrm>
      </p:grpSpPr>
      <p:sp>
        <p:nvSpPr>
          <p:cNvPr id="1939" name="Google Shape;1939;p69"/>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940" name="Google Shape;1940;p6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941" name="Google Shape;1941;p69"/>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1942" name="Google Shape;1942;p69">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943" name="Google Shape;1943;p69">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944" name="Google Shape;1944;p69">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945" name="Google Shape;1945;p69">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946" name="Google Shape;1946;p69"/>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1947" name="Google Shape;1947;p69"/>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1948" name="Google Shape;1948;p69"/>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1949" name="Google Shape;1949;p69"/>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1950" name="Google Shape;1950;p69">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954"/>
        <p:cNvGrpSpPr/>
        <p:nvPr/>
      </p:nvGrpSpPr>
      <p:grpSpPr>
        <a:xfrm>
          <a:off x="0" y="0"/>
          <a:ext cx="0" cy="0"/>
          <a:chOff x="0" y="0"/>
          <a:chExt cx="0" cy="0"/>
        </a:xfrm>
      </p:grpSpPr>
      <p:sp>
        <p:nvSpPr>
          <p:cNvPr id="1955" name="Google Shape;1955;p70"/>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956" name="Google Shape;1956;p70"/>
          <p:cNvGrpSpPr/>
          <p:nvPr/>
        </p:nvGrpSpPr>
        <p:grpSpPr>
          <a:xfrm>
            <a:off x="5156078" y="3085736"/>
            <a:ext cx="474294" cy="551291"/>
            <a:chOff x="4727025" y="1332775"/>
            <a:chExt cx="59900" cy="69625"/>
          </a:xfrm>
        </p:grpSpPr>
        <p:sp>
          <p:nvSpPr>
            <p:cNvPr id="1957" name="Google Shape;1957;p7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 name="Google Shape;1959;p70"/>
          <p:cNvGrpSpPr/>
          <p:nvPr/>
        </p:nvGrpSpPr>
        <p:grpSpPr>
          <a:xfrm>
            <a:off x="5769734" y="2314340"/>
            <a:ext cx="555653" cy="557031"/>
            <a:chOff x="4820425" y="1329900"/>
            <a:chExt cx="70175" cy="70350"/>
          </a:xfrm>
        </p:grpSpPr>
        <p:sp>
          <p:nvSpPr>
            <p:cNvPr id="1960" name="Google Shape;1960;p7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 name="Google Shape;1964;p70"/>
          <p:cNvGrpSpPr/>
          <p:nvPr/>
        </p:nvGrpSpPr>
        <p:grpSpPr>
          <a:xfrm>
            <a:off x="6396103" y="2318845"/>
            <a:ext cx="582574" cy="533871"/>
            <a:chOff x="4903200" y="1331525"/>
            <a:chExt cx="73575" cy="67425"/>
          </a:xfrm>
        </p:grpSpPr>
        <p:sp>
          <p:nvSpPr>
            <p:cNvPr id="1965" name="Google Shape;1965;p7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 name="Google Shape;1967;p70"/>
          <p:cNvGrpSpPr/>
          <p:nvPr/>
        </p:nvGrpSpPr>
        <p:grpSpPr>
          <a:xfrm>
            <a:off x="5755581" y="3078709"/>
            <a:ext cx="583960" cy="565345"/>
            <a:chOff x="4815575" y="1416800"/>
            <a:chExt cx="73750" cy="71400"/>
          </a:xfrm>
        </p:grpSpPr>
        <p:sp>
          <p:nvSpPr>
            <p:cNvPr id="1968" name="Google Shape;1968;p7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 name="Google Shape;1971;p70"/>
          <p:cNvGrpSpPr/>
          <p:nvPr/>
        </p:nvGrpSpPr>
        <p:grpSpPr>
          <a:xfrm>
            <a:off x="6390362" y="3108896"/>
            <a:ext cx="589898" cy="504970"/>
            <a:chOff x="4902475" y="1418875"/>
            <a:chExt cx="74500" cy="63775"/>
          </a:xfrm>
        </p:grpSpPr>
        <p:sp>
          <p:nvSpPr>
            <p:cNvPr id="1972" name="Google Shape;1972;p7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4" name="Google Shape;1974;p70"/>
          <p:cNvGrpSpPr/>
          <p:nvPr/>
        </p:nvGrpSpPr>
        <p:grpSpPr>
          <a:xfrm>
            <a:off x="5765577" y="3826000"/>
            <a:ext cx="563967" cy="567127"/>
            <a:chOff x="4818100" y="1507675"/>
            <a:chExt cx="71225" cy="71625"/>
          </a:xfrm>
        </p:grpSpPr>
        <p:sp>
          <p:nvSpPr>
            <p:cNvPr id="1975" name="Google Shape;1975;p7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 name="Google Shape;1979;p70"/>
          <p:cNvGrpSpPr/>
          <p:nvPr/>
        </p:nvGrpSpPr>
        <p:grpSpPr>
          <a:xfrm>
            <a:off x="5079075" y="3829461"/>
            <a:ext cx="628301" cy="588505"/>
            <a:chOff x="4721450" y="1509475"/>
            <a:chExt cx="79350" cy="74325"/>
          </a:xfrm>
        </p:grpSpPr>
        <p:sp>
          <p:nvSpPr>
            <p:cNvPr id="1980" name="Google Shape;1980;p7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 name="Google Shape;1984;p70"/>
          <p:cNvGrpSpPr/>
          <p:nvPr/>
        </p:nvGrpSpPr>
        <p:grpSpPr>
          <a:xfrm>
            <a:off x="6424608" y="3814027"/>
            <a:ext cx="557038" cy="562772"/>
            <a:chOff x="4906800" y="1507500"/>
            <a:chExt cx="70350" cy="71075"/>
          </a:xfrm>
        </p:grpSpPr>
        <p:sp>
          <p:nvSpPr>
            <p:cNvPr id="1985" name="Google Shape;1985;p7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 name="Google Shape;1990;p70"/>
          <p:cNvGrpSpPr/>
          <p:nvPr/>
        </p:nvGrpSpPr>
        <p:grpSpPr>
          <a:xfrm>
            <a:off x="4462216" y="2340963"/>
            <a:ext cx="517934" cy="517934"/>
            <a:chOff x="3736598" y="2170606"/>
            <a:chExt cx="404889" cy="404889"/>
          </a:xfrm>
        </p:grpSpPr>
        <p:sp>
          <p:nvSpPr>
            <p:cNvPr id="1991" name="Google Shape;1991;p7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 name="Google Shape;1995;p70"/>
          <p:cNvGrpSpPr/>
          <p:nvPr/>
        </p:nvGrpSpPr>
        <p:grpSpPr>
          <a:xfrm>
            <a:off x="3729277" y="2341061"/>
            <a:ext cx="586986" cy="517740"/>
            <a:chOff x="3161917" y="2170682"/>
            <a:chExt cx="458870" cy="404737"/>
          </a:xfrm>
        </p:grpSpPr>
        <p:sp>
          <p:nvSpPr>
            <p:cNvPr id="1996" name="Google Shape;1996;p7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 name="Google Shape;1999;p70"/>
          <p:cNvGrpSpPr/>
          <p:nvPr/>
        </p:nvGrpSpPr>
        <p:grpSpPr>
          <a:xfrm>
            <a:off x="3752299" y="3102400"/>
            <a:ext cx="540943" cy="517963"/>
            <a:chOff x="3179914" y="2889488"/>
            <a:chExt cx="422876" cy="404911"/>
          </a:xfrm>
        </p:grpSpPr>
        <p:sp>
          <p:nvSpPr>
            <p:cNvPr id="2000" name="Google Shape;2000;p7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 name="Google Shape;2006;p70"/>
          <p:cNvGrpSpPr/>
          <p:nvPr/>
        </p:nvGrpSpPr>
        <p:grpSpPr>
          <a:xfrm>
            <a:off x="4453093" y="3102358"/>
            <a:ext cx="536180" cy="518047"/>
            <a:chOff x="3729467" y="2889422"/>
            <a:chExt cx="419153" cy="404977"/>
          </a:xfrm>
        </p:grpSpPr>
        <p:sp>
          <p:nvSpPr>
            <p:cNvPr id="2007" name="Google Shape;2007;p7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70"/>
          <p:cNvGrpSpPr/>
          <p:nvPr/>
        </p:nvGrpSpPr>
        <p:grpSpPr>
          <a:xfrm>
            <a:off x="1990126" y="3445787"/>
            <a:ext cx="965351" cy="134611"/>
            <a:chOff x="4411970" y="2962952"/>
            <a:chExt cx="706544" cy="104212"/>
          </a:xfrm>
        </p:grpSpPr>
        <p:sp>
          <p:nvSpPr>
            <p:cNvPr id="2015" name="Google Shape;2015;p7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 name="Google Shape;2019;p70"/>
          <p:cNvGrpSpPr/>
          <p:nvPr/>
        </p:nvGrpSpPr>
        <p:grpSpPr>
          <a:xfrm>
            <a:off x="1990126" y="3041077"/>
            <a:ext cx="960158" cy="289172"/>
            <a:chOff x="4411970" y="2726085"/>
            <a:chExt cx="643107" cy="193659"/>
          </a:xfrm>
        </p:grpSpPr>
        <p:sp>
          <p:nvSpPr>
            <p:cNvPr id="2020" name="Google Shape;2020;p7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3" name="Google Shape;2023;p70"/>
          <p:cNvGrpSpPr/>
          <p:nvPr/>
        </p:nvGrpSpPr>
        <p:grpSpPr>
          <a:xfrm>
            <a:off x="998624" y="3295400"/>
            <a:ext cx="811503" cy="252584"/>
            <a:chOff x="4411970" y="4340222"/>
            <a:chExt cx="779467" cy="242683"/>
          </a:xfrm>
        </p:grpSpPr>
        <p:sp>
          <p:nvSpPr>
            <p:cNvPr id="2024" name="Google Shape;2024;p7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 name="Google Shape;2027;p70"/>
          <p:cNvGrpSpPr/>
          <p:nvPr/>
        </p:nvGrpSpPr>
        <p:grpSpPr>
          <a:xfrm>
            <a:off x="1990126" y="2709308"/>
            <a:ext cx="965160" cy="216230"/>
            <a:chOff x="4411970" y="2468674"/>
            <a:chExt cx="747317" cy="167425"/>
          </a:xfrm>
        </p:grpSpPr>
        <p:sp>
          <p:nvSpPr>
            <p:cNvPr id="2028" name="Google Shape;2028;p7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0" name="Google Shape;2030;p70"/>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1" name="Google Shape;2031;p70"/>
          <p:cNvGrpSpPr/>
          <p:nvPr/>
        </p:nvGrpSpPr>
        <p:grpSpPr>
          <a:xfrm>
            <a:off x="997692" y="2334687"/>
            <a:ext cx="1959041" cy="208784"/>
            <a:chOff x="6336019" y="3733725"/>
            <a:chExt cx="2566206" cy="351310"/>
          </a:xfrm>
        </p:grpSpPr>
        <p:sp>
          <p:nvSpPr>
            <p:cNvPr id="2032" name="Google Shape;2032;p7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 name="Google Shape;2036;p70"/>
          <p:cNvGrpSpPr/>
          <p:nvPr/>
        </p:nvGrpSpPr>
        <p:grpSpPr>
          <a:xfrm>
            <a:off x="1990126" y="3950602"/>
            <a:ext cx="946551" cy="153200"/>
            <a:chOff x="4404545" y="3301592"/>
            <a:chExt cx="782403" cy="129272"/>
          </a:xfrm>
        </p:grpSpPr>
        <p:sp>
          <p:nvSpPr>
            <p:cNvPr id="2037" name="Google Shape;2037;p7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 name="Google Shape;2039;p70"/>
          <p:cNvGrpSpPr/>
          <p:nvPr/>
        </p:nvGrpSpPr>
        <p:grpSpPr>
          <a:xfrm>
            <a:off x="1990126" y="3695937"/>
            <a:ext cx="962257" cy="139127"/>
            <a:chOff x="4411970" y="3131459"/>
            <a:chExt cx="710520" cy="117397"/>
          </a:xfrm>
        </p:grpSpPr>
        <p:sp>
          <p:nvSpPr>
            <p:cNvPr id="2040" name="Google Shape;2040;p7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2" name="Google Shape;2042;p70"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3" name="Google Shape;2043;p70"/>
          <p:cNvGrpSpPr/>
          <p:nvPr/>
        </p:nvGrpSpPr>
        <p:grpSpPr>
          <a:xfrm>
            <a:off x="990271" y="3621603"/>
            <a:ext cx="823838" cy="458988"/>
            <a:chOff x="4411970" y="1801825"/>
            <a:chExt cx="734586" cy="409262"/>
          </a:xfrm>
        </p:grpSpPr>
        <p:sp>
          <p:nvSpPr>
            <p:cNvPr id="2044" name="Google Shape;2044;p7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 name="Google Shape;2046;p70"/>
          <p:cNvGrpSpPr/>
          <p:nvPr/>
        </p:nvGrpSpPr>
        <p:grpSpPr>
          <a:xfrm>
            <a:off x="3095243" y="2339173"/>
            <a:ext cx="521514" cy="521514"/>
            <a:chOff x="5681300" y="2527788"/>
            <a:chExt cx="805800" cy="805800"/>
          </a:xfrm>
        </p:grpSpPr>
        <p:sp>
          <p:nvSpPr>
            <p:cNvPr id="2047" name="Google Shape;2047;p7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9" name="Google Shape;2049;p70"/>
          <p:cNvGrpSpPr/>
          <p:nvPr/>
        </p:nvGrpSpPr>
        <p:grpSpPr>
          <a:xfrm>
            <a:off x="3089483" y="3094865"/>
            <a:ext cx="533033" cy="533033"/>
            <a:chOff x="4049800" y="640400"/>
            <a:chExt cx="858900" cy="858900"/>
          </a:xfrm>
        </p:grpSpPr>
        <p:sp>
          <p:nvSpPr>
            <p:cNvPr id="2050" name="Google Shape;2050;p7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 name="Google Shape;2052;p70"/>
          <p:cNvGrpSpPr/>
          <p:nvPr/>
        </p:nvGrpSpPr>
        <p:grpSpPr>
          <a:xfrm>
            <a:off x="3014966" y="3772543"/>
            <a:ext cx="682068" cy="682068"/>
            <a:chOff x="5080188" y="927900"/>
            <a:chExt cx="961200" cy="961200"/>
          </a:xfrm>
        </p:grpSpPr>
        <p:sp>
          <p:nvSpPr>
            <p:cNvPr id="2053" name="Google Shape;2053;p7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70"/>
          <p:cNvGrpSpPr/>
          <p:nvPr/>
        </p:nvGrpSpPr>
        <p:grpSpPr>
          <a:xfrm>
            <a:off x="4478465" y="3869234"/>
            <a:ext cx="505650" cy="504006"/>
            <a:chOff x="6039282" y="1042577"/>
            <a:chExt cx="734315" cy="731929"/>
          </a:xfrm>
        </p:grpSpPr>
        <p:sp>
          <p:nvSpPr>
            <p:cNvPr id="2062" name="Google Shape;2062;p7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3" name="Google Shape;2083;p70"/>
          <p:cNvGrpSpPr/>
          <p:nvPr/>
        </p:nvGrpSpPr>
        <p:grpSpPr>
          <a:xfrm>
            <a:off x="5091067" y="2298862"/>
            <a:ext cx="567744" cy="602136"/>
            <a:chOff x="1825800" y="1651625"/>
            <a:chExt cx="539989" cy="571775"/>
          </a:xfrm>
        </p:grpSpPr>
        <p:sp>
          <p:nvSpPr>
            <p:cNvPr id="2084" name="Google Shape;2084;p7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 name="Google Shape;2088;p70"/>
          <p:cNvGrpSpPr/>
          <p:nvPr/>
        </p:nvGrpSpPr>
        <p:grpSpPr>
          <a:xfrm>
            <a:off x="3765995" y="3855579"/>
            <a:ext cx="508123" cy="507955"/>
            <a:chOff x="1897577" y="2802432"/>
            <a:chExt cx="492176" cy="492014"/>
          </a:xfrm>
        </p:grpSpPr>
        <p:sp>
          <p:nvSpPr>
            <p:cNvPr id="2089" name="Google Shape;2089;p7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 name="Google Shape;2101;p70"/>
          <p:cNvGrpSpPr/>
          <p:nvPr/>
        </p:nvGrpSpPr>
        <p:grpSpPr>
          <a:xfrm>
            <a:off x="997525" y="4169123"/>
            <a:ext cx="809227" cy="200842"/>
            <a:chOff x="2013045" y="4813233"/>
            <a:chExt cx="921986" cy="228854"/>
          </a:xfrm>
        </p:grpSpPr>
        <p:sp>
          <p:nvSpPr>
            <p:cNvPr id="2102" name="Google Shape;2102;p7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4" name="Google Shape;2104;p70"/>
          <p:cNvGrpSpPr/>
          <p:nvPr/>
        </p:nvGrpSpPr>
        <p:grpSpPr>
          <a:xfrm>
            <a:off x="1005985" y="2656004"/>
            <a:ext cx="792421" cy="269941"/>
            <a:chOff x="1046767" y="4756633"/>
            <a:chExt cx="859646" cy="292841"/>
          </a:xfrm>
        </p:grpSpPr>
        <p:sp>
          <p:nvSpPr>
            <p:cNvPr id="2105" name="Google Shape;2105;p7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8" name="Google Shape;2108;p7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2" name="Google Shape;2112;p70"/>
          <p:cNvGrpSpPr/>
          <p:nvPr/>
        </p:nvGrpSpPr>
        <p:grpSpPr>
          <a:xfrm>
            <a:off x="7141841" y="2550562"/>
            <a:ext cx="166473" cy="141497"/>
            <a:chOff x="4660325" y="1866850"/>
            <a:chExt cx="68350" cy="58100"/>
          </a:xfrm>
        </p:grpSpPr>
        <p:sp>
          <p:nvSpPr>
            <p:cNvPr id="2113" name="Google Shape;2113;p7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 name="Google Shape;2115;p70"/>
          <p:cNvGrpSpPr/>
          <p:nvPr/>
        </p:nvGrpSpPr>
        <p:grpSpPr>
          <a:xfrm>
            <a:off x="7451186" y="2576286"/>
            <a:ext cx="162515" cy="90049"/>
            <a:chOff x="4791775" y="1877500"/>
            <a:chExt cx="66725" cy="36975"/>
          </a:xfrm>
        </p:grpSpPr>
        <p:sp>
          <p:nvSpPr>
            <p:cNvPr id="2116" name="Google Shape;2116;p7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 name="Google Shape;2118;p70"/>
          <p:cNvGrpSpPr/>
          <p:nvPr/>
        </p:nvGrpSpPr>
        <p:grpSpPr>
          <a:xfrm>
            <a:off x="7772899" y="2576286"/>
            <a:ext cx="144979" cy="90049"/>
            <a:chOff x="4923925" y="1877500"/>
            <a:chExt cx="59525" cy="36975"/>
          </a:xfrm>
        </p:grpSpPr>
        <p:sp>
          <p:nvSpPr>
            <p:cNvPr id="2119" name="Google Shape;2119;p7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 name="Google Shape;2121;p70"/>
          <p:cNvGrpSpPr/>
          <p:nvPr/>
        </p:nvGrpSpPr>
        <p:grpSpPr>
          <a:xfrm>
            <a:off x="8067390" y="2558477"/>
            <a:ext cx="141447" cy="125667"/>
            <a:chOff x="5058450" y="1870100"/>
            <a:chExt cx="58075" cy="51600"/>
          </a:xfrm>
        </p:grpSpPr>
        <p:sp>
          <p:nvSpPr>
            <p:cNvPr id="2122" name="Google Shape;2122;p7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 name="Google Shape;2124;p70"/>
          <p:cNvGrpSpPr/>
          <p:nvPr/>
        </p:nvGrpSpPr>
        <p:grpSpPr>
          <a:xfrm>
            <a:off x="7481905" y="2980885"/>
            <a:ext cx="101077" cy="107645"/>
            <a:chOff x="4811425" y="2065025"/>
            <a:chExt cx="41500" cy="44200"/>
          </a:xfrm>
        </p:grpSpPr>
        <p:sp>
          <p:nvSpPr>
            <p:cNvPr id="2125" name="Google Shape;2125;p7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7" name="Google Shape;2127;p70"/>
          <p:cNvGrpSpPr/>
          <p:nvPr/>
        </p:nvGrpSpPr>
        <p:grpSpPr>
          <a:xfrm>
            <a:off x="7774342" y="2981098"/>
            <a:ext cx="120867" cy="107218"/>
            <a:chOff x="4929875" y="2065025"/>
            <a:chExt cx="49625" cy="44025"/>
          </a:xfrm>
        </p:grpSpPr>
        <p:sp>
          <p:nvSpPr>
            <p:cNvPr id="2128" name="Google Shape;2128;p7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0" name="Google Shape;2130;p70"/>
          <p:cNvGrpSpPr/>
          <p:nvPr/>
        </p:nvGrpSpPr>
        <p:grpSpPr>
          <a:xfrm>
            <a:off x="8103011" y="2984112"/>
            <a:ext cx="70206" cy="101191"/>
            <a:chOff x="5083925" y="2066350"/>
            <a:chExt cx="28825" cy="41550"/>
          </a:xfrm>
        </p:grpSpPr>
        <p:sp>
          <p:nvSpPr>
            <p:cNvPr id="2131" name="Google Shape;2131;p7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 name="Google Shape;2133;p70"/>
          <p:cNvGrpSpPr/>
          <p:nvPr/>
        </p:nvGrpSpPr>
        <p:grpSpPr>
          <a:xfrm>
            <a:off x="7134565" y="2999759"/>
            <a:ext cx="181026" cy="69896"/>
            <a:chOff x="4659775" y="2072775"/>
            <a:chExt cx="74325" cy="28700"/>
          </a:xfrm>
        </p:grpSpPr>
        <p:sp>
          <p:nvSpPr>
            <p:cNvPr id="2134" name="Google Shape;2134;p7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 name="Google Shape;2137;p70"/>
          <p:cNvGrpSpPr/>
          <p:nvPr/>
        </p:nvGrpSpPr>
        <p:grpSpPr>
          <a:xfrm>
            <a:off x="8054421" y="2790324"/>
            <a:ext cx="167387" cy="89197"/>
            <a:chOff x="4662475" y="1976500"/>
            <a:chExt cx="68725" cy="36625"/>
          </a:xfrm>
        </p:grpSpPr>
        <p:sp>
          <p:nvSpPr>
            <p:cNvPr id="2138" name="Google Shape;2138;p7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 name="Google Shape;2141;p70"/>
          <p:cNvGrpSpPr/>
          <p:nvPr/>
        </p:nvGrpSpPr>
        <p:grpSpPr>
          <a:xfrm>
            <a:off x="7751326" y="2793764"/>
            <a:ext cx="166899" cy="82317"/>
            <a:chOff x="4920150" y="1977875"/>
            <a:chExt cx="68525" cy="33800"/>
          </a:xfrm>
        </p:grpSpPr>
        <p:sp>
          <p:nvSpPr>
            <p:cNvPr id="2142" name="Google Shape;2142;p7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5" name="Google Shape;2145;p70"/>
          <p:cNvGrpSpPr/>
          <p:nvPr/>
        </p:nvGrpSpPr>
        <p:grpSpPr>
          <a:xfrm>
            <a:off x="7162483" y="3197682"/>
            <a:ext cx="125190" cy="127859"/>
            <a:chOff x="4676550" y="2160575"/>
            <a:chExt cx="51400" cy="52500"/>
          </a:xfrm>
        </p:grpSpPr>
        <p:sp>
          <p:nvSpPr>
            <p:cNvPr id="2146" name="Google Shape;2146;p7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 name="Google Shape;2149;p70"/>
          <p:cNvGrpSpPr/>
          <p:nvPr/>
        </p:nvGrpSpPr>
        <p:grpSpPr>
          <a:xfrm>
            <a:off x="7459741" y="3204714"/>
            <a:ext cx="145405" cy="113794"/>
            <a:chOff x="4768325" y="2163475"/>
            <a:chExt cx="59700" cy="46725"/>
          </a:xfrm>
        </p:grpSpPr>
        <p:sp>
          <p:nvSpPr>
            <p:cNvPr id="2150" name="Google Shape;2150;p7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2" name="Google Shape;2152;p7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8" name="Google Shape;2158;p70"/>
          <p:cNvGrpSpPr/>
          <p:nvPr/>
        </p:nvGrpSpPr>
        <p:grpSpPr>
          <a:xfrm>
            <a:off x="7476059" y="3459808"/>
            <a:ext cx="112768" cy="106853"/>
            <a:chOff x="4768575" y="2253950"/>
            <a:chExt cx="46300" cy="43875"/>
          </a:xfrm>
        </p:grpSpPr>
        <p:sp>
          <p:nvSpPr>
            <p:cNvPr id="2159" name="Google Shape;2159;p7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 name="Google Shape;2161;p70"/>
          <p:cNvGrpSpPr/>
          <p:nvPr/>
        </p:nvGrpSpPr>
        <p:grpSpPr>
          <a:xfrm>
            <a:off x="7775682" y="3948834"/>
            <a:ext cx="118187" cy="146246"/>
            <a:chOff x="4960900" y="2433225"/>
            <a:chExt cx="48525" cy="60050"/>
          </a:xfrm>
        </p:grpSpPr>
        <p:sp>
          <p:nvSpPr>
            <p:cNvPr id="2162" name="Google Shape;2162;p7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4" name="Google Shape;2164;p70"/>
          <p:cNvGrpSpPr/>
          <p:nvPr/>
        </p:nvGrpSpPr>
        <p:grpSpPr>
          <a:xfrm>
            <a:off x="7464247" y="4212895"/>
            <a:ext cx="136394" cy="143810"/>
            <a:chOff x="4854075" y="2527625"/>
            <a:chExt cx="56000" cy="59050"/>
          </a:xfrm>
        </p:grpSpPr>
        <p:sp>
          <p:nvSpPr>
            <p:cNvPr id="2165" name="Google Shape;2165;p7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7" name="Google Shape;2167;p7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0" name="Google Shape;2170;p70"/>
          <p:cNvGrpSpPr/>
          <p:nvPr/>
        </p:nvGrpSpPr>
        <p:grpSpPr>
          <a:xfrm>
            <a:off x="8088458" y="3676639"/>
            <a:ext cx="99312" cy="160797"/>
            <a:chOff x="5059700" y="2334775"/>
            <a:chExt cx="40775" cy="66025"/>
          </a:xfrm>
        </p:grpSpPr>
        <p:sp>
          <p:nvSpPr>
            <p:cNvPr id="2171" name="Google Shape;2171;p7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0" name="Google Shape;2180;p70"/>
          <p:cNvGrpSpPr/>
          <p:nvPr/>
        </p:nvGrpSpPr>
        <p:grpSpPr>
          <a:xfrm>
            <a:off x="8045622" y="3941771"/>
            <a:ext cx="184984" cy="160371"/>
            <a:chOff x="5037700" y="2430325"/>
            <a:chExt cx="75950" cy="65850"/>
          </a:xfrm>
        </p:grpSpPr>
        <p:sp>
          <p:nvSpPr>
            <p:cNvPr id="2181" name="Google Shape;2181;p7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3" name="Google Shape;2183;p70"/>
          <p:cNvGrpSpPr/>
          <p:nvPr/>
        </p:nvGrpSpPr>
        <p:grpSpPr>
          <a:xfrm>
            <a:off x="7465128" y="3708223"/>
            <a:ext cx="173014" cy="97629"/>
            <a:chOff x="4756975" y="2341800"/>
            <a:chExt cx="91975" cy="51925"/>
          </a:xfrm>
        </p:grpSpPr>
        <p:sp>
          <p:nvSpPr>
            <p:cNvPr id="2184" name="Google Shape;2184;p7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4" name="Google Shape;2204;p70"/>
          <p:cNvGrpSpPr/>
          <p:nvPr/>
        </p:nvGrpSpPr>
        <p:grpSpPr>
          <a:xfrm>
            <a:off x="7732065" y="4196920"/>
            <a:ext cx="212497" cy="175761"/>
            <a:chOff x="4943575" y="2516350"/>
            <a:chExt cx="98675" cy="81700"/>
          </a:xfrm>
        </p:grpSpPr>
        <p:sp>
          <p:nvSpPr>
            <p:cNvPr id="2205" name="Google Shape;2205;p7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3" name="Google Shape;2283;p7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0"/>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0"/>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Shape 2291"/>
        <p:cNvGrpSpPr/>
        <p:nvPr/>
      </p:nvGrpSpPr>
      <p:grpSpPr>
        <a:xfrm>
          <a:off x="0" y="0"/>
          <a:ext cx="0" cy="0"/>
          <a:chOff x="0" y="0"/>
          <a:chExt cx="0" cy="0"/>
        </a:xfrm>
      </p:grpSpPr>
      <p:grpSp>
        <p:nvGrpSpPr>
          <p:cNvPr id="2292" name="Google Shape;2292;p71"/>
          <p:cNvGrpSpPr/>
          <p:nvPr/>
        </p:nvGrpSpPr>
        <p:grpSpPr>
          <a:xfrm>
            <a:off x="6647587" y="3567393"/>
            <a:ext cx="560636" cy="516497"/>
            <a:chOff x="6652051" y="3714143"/>
            <a:chExt cx="560636" cy="516497"/>
          </a:xfrm>
        </p:grpSpPr>
        <p:grpSp>
          <p:nvGrpSpPr>
            <p:cNvPr id="2293" name="Google Shape;2293;p71"/>
            <p:cNvGrpSpPr/>
            <p:nvPr/>
          </p:nvGrpSpPr>
          <p:grpSpPr>
            <a:xfrm>
              <a:off x="6669657" y="3716715"/>
              <a:ext cx="466768" cy="464314"/>
              <a:chOff x="3139766" y="765669"/>
              <a:chExt cx="886380" cy="881888"/>
            </a:xfrm>
          </p:grpSpPr>
          <p:grpSp>
            <p:nvGrpSpPr>
              <p:cNvPr id="2294" name="Google Shape;2294;p71"/>
              <p:cNvGrpSpPr/>
              <p:nvPr/>
            </p:nvGrpSpPr>
            <p:grpSpPr>
              <a:xfrm>
                <a:off x="3139766" y="765669"/>
                <a:ext cx="886380" cy="881888"/>
                <a:chOff x="3139766" y="765669"/>
                <a:chExt cx="886380" cy="881888"/>
              </a:xfrm>
            </p:grpSpPr>
            <p:sp>
              <p:nvSpPr>
                <p:cNvPr id="2295" name="Google Shape;2295;p7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4" name="Google Shape;2304;p7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8" name="Google Shape;2308;p7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9" name="Google Shape;2309;p71"/>
          <p:cNvGrpSpPr/>
          <p:nvPr/>
        </p:nvGrpSpPr>
        <p:grpSpPr>
          <a:xfrm>
            <a:off x="7646296" y="3047976"/>
            <a:ext cx="104231" cy="320340"/>
            <a:chOff x="7564426" y="3224343"/>
            <a:chExt cx="119985" cy="368801"/>
          </a:xfrm>
        </p:grpSpPr>
        <p:sp>
          <p:nvSpPr>
            <p:cNvPr id="2310" name="Google Shape;2310;p7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2" name="Google Shape;2312;p71"/>
          <p:cNvGrpSpPr/>
          <p:nvPr/>
        </p:nvGrpSpPr>
        <p:grpSpPr>
          <a:xfrm>
            <a:off x="7345785" y="3042077"/>
            <a:ext cx="189489" cy="332132"/>
            <a:chOff x="8370831" y="3202002"/>
            <a:chExt cx="218129" cy="382376"/>
          </a:xfrm>
        </p:grpSpPr>
        <p:sp>
          <p:nvSpPr>
            <p:cNvPr id="2313" name="Google Shape;2313;p7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5" name="Google Shape;2315;p71"/>
          <p:cNvGrpSpPr/>
          <p:nvPr/>
        </p:nvGrpSpPr>
        <p:grpSpPr>
          <a:xfrm>
            <a:off x="8069174" y="3453209"/>
            <a:ext cx="309429" cy="267000"/>
            <a:chOff x="6742064" y="3750480"/>
            <a:chExt cx="399315" cy="344560"/>
          </a:xfrm>
        </p:grpSpPr>
        <p:sp>
          <p:nvSpPr>
            <p:cNvPr id="2316" name="Google Shape;2316;p7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8" name="Google Shape;2318;p71"/>
          <p:cNvGrpSpPr/>
          <p:nvPr/>
        </p:nvGrpSpPr>
        <p:grpSpPr>
          <a:xfrm>
            <a:off x="7608193" y="3804257"/>
            <a:ext cx="180437" cy="281608"/>
            <a:chOff x="7248525" y="3739696"/>
            <a:chExt cx="230531" cy="359790"/>
          </a:xfrm>
        </p:grpSpPr>
        <p:sp>
          <p:nvSpPr>
            <p:cNvPr id="2319" name="Google Shape;2319;p7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1" name="Google Shape;2321;p71"/>
          <p:cNvGrpSpPr/>
          <p:nvPr/>
        </p:nvGrpSpPr>
        <p:grpSpPr>
          <a:xfrm>
            <a:off x="7854113" y="3447481"/>
            <a:ext cx="162896" cy="278710"/>
            <a:chOff x="7601242" y="3729267"/>
            <a:chExt cx="222566" cy="380803"/>
          </a:xfrm>
        </p:grpSpPr>
        <p:sp>
          <p:nvSpPr>
            <p:cNvPr id="2322" name="Google Shape;2322;p7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4" name="Google Shape;2324;p71"/>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5" name="Google Shape;2325;p71"/>
          <p:cNvGrpSpPr/>
          <p:nvPr/>
        </p:nvGrpSpPr>
        <p:grpSpPr>
          <a:xfrm>
            <a:off x="7343758" y="3448622"/>
            <a:ext cx="193543" cy="275990"/>
            <a:chOff x="8304647" y="3738687"/>
            <a:chExt cx="225076" cy="320956"/>
          </a:xfrm>
        </p:grpSpPr>
        <p:sp>
          <p:nvSpPr>
            <p:cNvPr id="2326" name="Google Shape;2326;p7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9" name="Google Shape;2329;p71"/>
          <p:cNvGrpSpPr/>
          <p:nvPr/>
        </p:nvGrpSpPr>
        <p:grpSpPr>
          <a:xfrm>
            <a:off x="7616251" y="3448622"/>
            <a:ext cx="178492" cy="275990"/>
            <a:chOff x="8615101" y="3738687"/>
            <a:chExt cx="207573" cy="320956"/>
          </a:xfrm>
        </p:grpSpPr>
        <p:sp>
          <p:nvSpPr>
            <p:cNvPr id="2330" name="Google Shape;2330;p7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3" name="Google Shape;2333;p71"/>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4" name="Google Shape;2334;p71"/>
          <p:cNvGrpSpPr/>
          <p:nvPr/>
        </p:nvGrpSpPr>
        <p:grpSpPr>
          <a:xfrm>
            <a:off x="7841782" y="3851282"/>
            <a:ext cx="187557" cy="187557"/>
            <a:chOff x="8565775" y="671075"/>
            <a:chExt cx="441000" cy="441000"/>
          </a:xfrm>
        </p:grpSpPr>
        <p:sp>
          <p:nvSpPr>
            <p:cNvPr id="2335" name="Google Shape;2335;p7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7" name="Google Shape;2337;p71"/>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1"/>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9" name="Google Shape;2339;p71"/>
          <p:cNvGrpSpPr/>
          <p:nvPr/>
        </p:nvGrpSpPr>
        <p:grpSpPr>
          <a:xfrm>
            <a:off x="5996254" y="2923808"/>
            <a:ext cx="587865" cy="517731"/>
            <a:chOff x="6000718" y="3070557"/>
            <a:chExt cx="587865" cy="517731"/>
          </a:xfrm>
        </p:grpSpPr>
        <p:sp>
          <p:nvSpPr>
            <p:cNvPr id="2340" name="Google Shape;2340;p7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0" name="Google Shape;2350;p71"/>
          <p:cNvGrpSpPr/>
          <p:nvPr/>
        </p:nvGrpSpPr>
        <p:grpSpPr>
          <a:xfrm>
            <a:off x="6011059" y="3567468"/>
            <a:ext cx="557665" cy="516387"/>
            <a:chOff x="6015523" y="3714217"/>
            <a:chExt cx="557665" cy="516387"/>
          </a:xfrm>
        </p:grpSpPr>
        <p:grpSp>
          <p:nvGrpSpPr>
            <p:cNvPr id="2351" name="Google Shape;2351;p71"/>
            <p:cNvGrpSpPr/>
            <p:nvPr/>
          </p:nvGrpSpPr>
          <p:grpSpPr>
            <a:xfrm>
              <a:off x="6036094" y="3716980"/>
              <a:ext cx="529822" cy="510480"/>
              <a:chOff x="3148311" y="-545634"/>
              <a:chExt cx="1006118" cy="969572"/>
            </a:xfrm>
          </p:grpSpPr>
          <p:sp>
            <p:nvSpPr>
              <p:cNvPr id="2352" name="Google Shape;2352;p7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2" name="Google Shape;2362;p7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3" name="Google Shape;2363;p71"/>
          <p:cNvGrpSpPr/>
          <p:nvPr/>
        </p:nvGrpSpPr>
        <p:grpSpPr>
          <a:xfrm>
            <a:off x="6639841" y="2926879"/>
            <a:ext cx="576302" cy="511871"/>
            <a:chOff x="6644304" y="3073628"/>
            <a:chExt cx="576302" cy="511871"/>
          </a:xfrm>
        </p:grpSpPr>
        <p:grpSp>
          <p:nvGrpSpPr>
            <p:cNvPr id="2364" name="Google Shape;2364;p71"/>
            <p:cNvGrpSpPr/>
            <p:nvPr/>
          </p:nvGrpSpPr>
          <p:grpSpPr>
            <a:xfrm>
              <a:off x="6712169" y="3073651"/>
              <a:ext cx="481611" cy="506713"/>
              <a:chOff x="1833536" y="-546641"/>
              <a:chExt cx="914567" cy="962419"/>
            </a:xfrm>
          </p:grpSpPr>
          <p:grpSp>
            <p:nvGrpSpPr>
              <p:cNvPr id="2365" name="Google Shape;2365;p71"/>
              <p:cNvGrpSpPr/>
              <p:nvPr/>
            </p:nvGrpSpPr>
            <p:grpSpPr>
              <a:xfrm>
                <a:off x="1833536" y="-524249"/>
                <a:ext cx="914567" cy="940027"/>
                <a:chOff x="1833536" y="-524249"/>
                <a:chExt cx="914567" cy="940027"/>
              </a:xfrm>
            </p:grpSpPr>
            <p:sp>
              <p:nvSpPr>
                <p:cNvPr id="2366" name="Google Shape;2366;p7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1" name="Google Shape;2371;p7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5" name="Google Shape;2375;p7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6" name="Google Shape;2376;p71"/>
          <p:cNvGrpSpPr/>
          <p:nvPr/>
        </p:nvGrpSpPr>
        <p:grpSpPr>
          <a:xfrm>
            <a:off x="719115" y="2852867"/>
            <a:ext cx="2622876" cy="1333540"/>
            <a:chOff x="238125" y="1038125"/>
            <a:chExt cx="7146800" cy="3633625"/>
          </a:xfrm>
        </p:grpSpPr>
        <p:sp>
          <p:nvSpPr>
            <p:cNvPr id="2377" name="Google Shape;2377;p7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9" name="Google Shape;3949;p71"/>
          <p:cNvGrpSpPr/>
          <p:nvPr/>
        </p:nvGrpSpPr>
        <p:grpSpPr>
          <a:xfrm>
            <a:off x="5904877" y="1016248"/>
            <a:ext cx="2435960" cy="1297725"/>
            <a:chOff x="233350" y="949250"/>
            <a:chExt cx="7137300" cy="3802300"/>
          </a:xfrm>
        </p:grpSpPr>
        <p:sp>
          <p:nvSpPr>
            <p:cNvPr id="3950" name="Google Shape;3950;p7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1" name="Google Shape;4001;p71"/>
          <p:cNvGrpSpPr/>
          <p:nvPr/>
        </p:nvGrpSpPr>
        <p:grpSpPr>
          <a:xfrm>
            <a:off x="698034" y="977939"/>
            <a:ext cx="2665073" cy="1317140"/>
            <a:chOff x="793334" y="1192826"/>
            <a:chExt cx="2665073" cy="1317140"/>
          </a:xfrm>
        </p:grpSpPr>
        <p:sp>
          <p:nvSpPr>
            <p:cNvPr id="4002" name="Google Shape;4002;p7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1"/>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1"/>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1"/>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1"/>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1"/>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1"/>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1"/>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1"/>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1"/>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1"/>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1"/>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1"/>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1"/>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1"/>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1"/>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1"/>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1"/>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1"/>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1"/>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1"/>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1"/>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1"/>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1"/>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1"/>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1"/>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1"/>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1"/>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1"/>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1"/>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1"/>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1"/>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1"/>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1"/>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1"/>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1"/>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1"/>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1"/>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1"/>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1"/>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1"/>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1"/>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1"/>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1"/>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1"/>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1"/>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1"/>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1"/>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1"/>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1"/>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1"/>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1"/>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1"/>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1"/>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1"/>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1"/>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1"/>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1"/>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1"/>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1"/>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1"/>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1"/>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1"/>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1"/>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1"/>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1"/>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1"/>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1"/>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1"/>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1"/>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1"/>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1"/>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1"/>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1"/>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1"/>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1"/>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1"/>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1"/>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1"/>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1"/>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1"/>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1"/>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1"/>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1"/>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1"/>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1"/>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1"/>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1"/>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1"/>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1"/>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1"/>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1"/>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1"/>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1"/>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1"/>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1"/>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1"/>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1"/>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1"/>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1"/>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1"/>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1"/>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1"/>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1"/>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1"/>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1"/>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1"/>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1"/>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1"/>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1"/>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1"/>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1"/>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1"/>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1"/>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1"/>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1"/>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1"/>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1"/>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1"/>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1"/>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1"/>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1"/>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1"/>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1"/>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1"/>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1"/>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1"/>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1"/>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1"/>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1"/>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1"/>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1"/>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1"/>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1"/>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1"/>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1"/>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1"/>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1"/>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1"/>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1"/>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1"/>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1"/>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1"/>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1"/>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1"/>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1"/>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1"/>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1"/>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1"/>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1"/>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1"/>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1"/>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1"/>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1"/>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1"/>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1"/>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1"/>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1"/>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1"/>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1"/>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1"/>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1"/>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1"/>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1"/>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1"/>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1"/>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1"/>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1"/>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1"/>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1"/>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1"/>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1"/>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1"/>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1"/>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1"/>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1"/>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1"/>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1"/>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1"/>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1"/>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1"/>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1"/>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1"/>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1"/>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1"/>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1"/>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1"/>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1"/>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1"/>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1"/>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1"/>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1"/>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1"/>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1"/>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1"/>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1"/>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1"/>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1"/>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1"/>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1"/>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1"/>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1"/>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1"/>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1"/>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1"/>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1"/>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1"/>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1"/>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1"/>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1"/>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1"/>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1"/>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1"/>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1"/>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1"/>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1"/>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1"/>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1"/>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1"/>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1"/>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1"/>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1"/>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1"/>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1"/>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1"/>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1"/>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1"/>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1"/>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1"/>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1"/>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1"/>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1"/>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1"/>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1"/>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1"/>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1"/>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1"/>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1"/>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1"/>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1"/>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1"/>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1"/>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1"/>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1"/>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1"/>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1"/>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1"/>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1"/>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1"/>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1"/>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1"/>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1"/>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1"/>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1"/>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1"/>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1"/>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1"/>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1"/>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1"/>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1"/>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1"/>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1"/>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1"/>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1"/>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1"/>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1"/>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1"/>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1"/>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1"/>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1"/>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1"/>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1"/>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1"/>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1"/>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1"/>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1"/>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1"/>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1"/>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1"/>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1"/>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1"/>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1"/>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1"/>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1"/>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1"/>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1"/>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1"/>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1"/>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1"/>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1"/>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1"/>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1"/>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1"/>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1"/>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1"/>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1"/>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1"/>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1"/>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1"/>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1"/>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1"/>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1"/>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1"/>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1"/>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1"/>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1"/>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1"/>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1"/>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1"/>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1"/>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1"/>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1"/>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1"/>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1"/>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1"/>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1"/>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1"/>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1"/>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1"/>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1"/>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1"/>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1"/>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1"/>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1"/>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1"/>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1"/>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1"/>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1"/>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71"/>
          <p:cNvGrpSpPr/>
          <p:nvPr/>
        </p:nvGrpSpPr>
        <p:grpSpPr>
          <a:xfrm>
            <a:off x="3416804" y="902588"/>
            <a:ext cx="2310381" cy="1488888"/>
            <a:chOff x="229225" y="549050"/>
            <a:chExt cx="7161750" cy="4615275"/>
          </a:xfrm>
        </p:grpSpPr>
        <p:sp>
          <p:nvSpPr>
            <p:cNvPr id="7970" name="Google Shape;7970;p71"/>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1"/>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1"/>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1"/>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1"/>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1"/>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1"/>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1"/>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1"/>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1"/>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1"/>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1"/>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1"/>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1"/>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1"/>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1"/>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1"/>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1"/>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1"/>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1"/>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1"/>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1"/>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1"/>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1"/>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1"/>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1"/>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1"/>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1"/>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1"/>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1"/>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1"/>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1"/>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1"/>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1"/>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1"/>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1"/>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1"/>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1"/>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1"/>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1"/>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1"/>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1"/>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1"/>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1"/>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1"/>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1"/>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1"/>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1"/>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1"/>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1"/>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1"/>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1"/>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1"/>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1"/>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1"/>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1"/>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1"/>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1"/>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1"/>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1"/>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1"/>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1"/>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1"/>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1"/>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1"/>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1"/>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1"/>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1"/>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1"/>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1"/>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1"/>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1"/>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1"/>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1"/>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1"/>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1"/>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1"/>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1"/>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1"/>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1"/>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1"/>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1"/>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1"/>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1"/>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1"/>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1"/>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1"/>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1"/>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1"/>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1"/>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1"/>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1"/>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1"/>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1"/>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1"/>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1"/>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1"/>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1"/>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1"/>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1"/>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1"/>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1"/>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1"/>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1"/>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1"/>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1"/>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1"/>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1"/>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1"/>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1"/>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1"/>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1"/>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1"/>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1"/>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1"/>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1"/>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71"/>
          <p:cNvGrpSpPr/>
          <p:nvPr/>
        </p:nvGrpSpPr>
        <p:grpSpPr>
          <a:xfrm>
            <a:off x="3514722" y="2832485"/>
            <a:ext cx="2310282" cy="1374222"/>
            <a:chOff x="238125" y="732525"/>
            <a:chExt cx="7130500" cy="4241425"/>
          </a:xfrm>
        </p:grpSpPr>
        <p:sp>
          <p:nvSpPr>
            <p:cNvPr id="8088" name="Google Shape;8088;p71"/>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1"/>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1"/>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1"/>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1"/>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1"/>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1"/>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1"/>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1"/>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1"/>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1"/>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1"/>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1"/>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1"/>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1"/>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1"/>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1"/>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1"/>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1"/>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1"/>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1"/>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1"/>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1"/>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1"/>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1"/>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1"/>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1"/>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1"/>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1"/>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1"/>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1"/>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1"/>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1"/>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1"/>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1"/>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1"/>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1"/>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1"/>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1"/>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1"/>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1"/>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1"/>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1"/>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1"/>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1"/>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1"/>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1"/>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1"/>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1"/>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1"/>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1"/>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1"/>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1"/>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1"/>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1"/>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1"/>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1"/>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1"/>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1"/>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1"/>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1"/>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1"/>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1"/>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1"/>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1"/>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1"/>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1"/>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1"/>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1"/>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1"/>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1"/>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1"/>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1"/>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1"/>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1"/>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1"/>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1"/>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1"/>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1"/>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1"/>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1"/>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1"/>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1"/>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1"/>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1"/>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1"/>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1"/>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1"/>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1"/>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1"/>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1"/>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1"/>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1"/>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1"/>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1"/>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1"/>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1"/>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1"/>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1"/>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1"/>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1"/>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1"/>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1"/>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1"/>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1"/>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1"/>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1"/>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1"/>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1"/>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1"/>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1"/>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1"/>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1"/>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1"/>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pic>
        <p:nvPicPr>
          <p:cNvPr id="7" name="תמונה 6">
            <a:extLst>
              <a:ext uri="{FF2B5EF4-FFF2-40B4-BE49-F238E27FC236}">
                <a16:creationId xmlns:a16="http://schemas.microsoft.com/office/drawing/2014/main" id="{E0D31EA5-2607-9DBD-9801-59A94092C800}"/>
              </a:ext>
            </a:extLst>
          </p:cNvPr>
          <p:cNvPicPr>
            <a:picLocks noChangeAspect="1"/>
          </p:cNvPicPr>
          <p:nvPr/>
        </p:nvPicPr>
        <p:blipFill>
          <a:blip r:embed="rId3"/>
          <a:stretch>
            <a:fillRect/>
          </a:stretch>
        </p:blipFill>
        <p:spPr>
          <a:xfrm>
            <a:off x="5625728" y="729647"/>
            <a:ext cx="2609437" cy="1745061"/>
          </a:xfrm>
          <a:prstGeom prst="rect">
            <a:avLst/>
          </a:prstGeom>
        </p:spPr>
      </p:pic>
      <p:cxnSp>
        <p:nvCxnSpPr>
          <p:cNvPr id="580" name="Google Shape;580;p37"/>
          <p:cNvCxnSpPr>
            <a:cxnSpLocks/>
            <a:stCxn id="577" idx="3"/>
            <a:endCxn id="25" idx="0"/>
          </p:cNvCxnSpPr>
          <p:nvPr/>
        </p:nvCxnSpPr>
        <p:spPr>
          <a:xfrm>
            <a:off x="3350761" y="1776972"/>
            <a:ext cx="348163" cy="386898"/>
          </a:xfrm>
          <a:prstGeom prst="bentConnector2">
            <a:avLst/>
          </a:prstGeom>
          <a:ln>
            <a:headEnd type="none" w="med" len="med"/>
            <a:tailEnd type="arrow" w="med" len="med"/>
          </a:ln>
        </p:spPr>
        <p:style>
          <a:lnRef idx="2">
            <a:schemeClr val="dk1"/>
          </a:lnRef>
          <a:fillRef idx="0">
            <a:schemeClr val="dk1"/>
          </a:fillRef>
          <a:effectRef idx="1">
            <a:schemeClr val="dk1"/>
          </a:effectRef>
          <a:fontRef idx="minor">
            <a:schemeClr val="tx1"/>
          </a:fontRef>
        </p:style>
      </p:cxnSp>
      <p:cxnSp>
        <p:nvCxnSpPr>
          <p:cNvPr id="16" name="Google Shape;580;p37">
            <a:extLst>
              <a:ext uri="{FF2B5EF4-FFF2-40B4-BE49-F238E27FC236}">
                <a16:creationId xmlns:a16="http://schemas.microsoft.com/office/drawing/2014/main" id="{A8E41DC2-0CB3-35EE-9562-7610C9D0D2E5}"/>
              </a:ext>
            </a:extLst>
          </p:cNvPr>
          <p:cNvCxnSpPr>
            <a:cxnSpLocks/>
            <a:stCxn id="25" idx="1"/>
            <a:endCxn id="26" idx="0"/>
          </p:cNvCxnSpPr>
          <p:nvPr/>
        </p:nvCxnSpPr>
        <p:spPr>
          <a:xfrm rot="10800000" flipV="1">
            <a:off x="2668831" y="2462441"/>
            <a:ext cx="337602" cy="483177"/>
          </a:xfrm>
          <a:prstGeom prst="bentConnector2">
            <a:avLst/>
          </a:prstGeom>
          <a:ln>
            <a:headEnd type="none" w="med" len="med"/>
            <a:tailEnd type="arrow" w="med" len="med"/>
          </a:ln>
        </p:spPr>
        <p:style>
          <a:lnRef idx="2">
            <a:schemeClr val="dk1"/>
          </a:lnRef>
          <a:fillRef idx="0">
            <a:schemeClr val="dk1"/>
          </a:fillRef>
          <a:effectRef idx="1">
            <a:schemeClr val="dk1"/>
          </a:effectRef>
          <a:fontRef idx="minor">
            <a:schemeClr val="tx1"/>
          </a:fontRef>
        </p:style>
      </p:cxnSp>
      <p:cxnSp>
        <p:nvCxnSpPr>
          <p:cNvPr id="19" name="Google Shape;580;p37">
            <a:extLst>
              <a:ext uri="{FF2B5EF4-FFF2-40B4-BE49-F238E27FC236}">
                <a16:creationId xmlns:a16="http://schemas.microsoft.com/office/drawing/2014/main" id="{24CD1E33-ECC7-E021-E5B3-CF329CBB9FB5}"/>
              </a:ext>
            </a:extLst>
          </p:cNvPr>
          <p:cNvCxnSpPr>
            <a:cxnSpLocks/>
            <a:stCxn id="27" idx="2"/>
            <a:endCxn id="28" idx="0"/>
          </p:cNvCxnSpPr>
          <p:nvPr/>
        </p:nvCxnSpPr>
        <p:spPr>
          <a:xfrm rot="16200000" flipH="1">
            <a:off x="4564144" y="3696491"/>
            <a:ext cx="427678" cy="4"/>
          </a:xfrm>
          <a:prstGeom prst="bentConnector3">
            <a:avLst>
              <a:gd name="adj1" fmla="val 50000"/>
            </a:avLst>
          </a:prstGeom>
          <a:ln>
            <a:headEnd type="none" w="med" len="med"/>
            <a:tailEnd type="arrow" w="med" len="med"/>
          </a:ln>
        </p:spPr>
        <p:style>
          <a:lnRef idx="2">
            <a:schemeClr val="dk1"/>
          </a:lnRef>
          <a:fillRef idx="0">
            <a:schemeClr val="dk1"/>
          </a:fillRef>
          <a:effectRef idx="1">
            <a:schemeClr val="dk1"/>
          </a:effectRef>
          <a:fontRef idx="minor">
            <a:schemeClr val="tx1"/>
          </a:fontRef>
        </p:style>
      </p:cxnSp>
      <p:sp>
        <p:nvSpPr>
          <p:cNvPr id="568" name="Google Shape;568;p37"/>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Context </a:t>
            </a:r>
            <a:r>
              <a:rPr lang="en" dirty="0"/>
              <a:t>Fashion</a:t>
            </a:r>
            <a:endParaRPr dirty="0"/>
          </a:p>
        </p:txBody>
      </p:sp>
      <p:sp>
        <p:nvSpPr>
          <p:cNvPr id="569" name="Google Shape;569;p37">
            <a:hlinkClick r:id="rId4"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7">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7">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7">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573" name="Google Shape;573;p37">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574" name="Google Shape;574;p37">
            <a:hlinkClick r:id="rId4"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Start</a:t>
            </a:r>
            <a:endParaRPr sz="1000">
              <a:latin typeface="Anybody"/>
              <a:ea typeface="Anybody"/>
              <a:cs typeface="Anybody"/>
              <a:sym typeface="Anybody"/>
            </a:endParaRPr>
          </a:p>
        </p:txBody>
      </p:sp>
      <p:sp>
        <p:nvSpPr>
          <p:cNvPr id="575" name="Google Shape;575;p37">
            <a:hlinkClick r:id="rId5"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5" action="ppaction://hlinksldjump"/>
              </a:rPr>
              <a:t>Table of contents</a:t>
            </a:r>
            <a:endParaRPr sz="1000">
              <a:latin typeface="Anybody"/>
              <a:ea typeface="Anybody"/>
              <a:cs typeface="Anybody"/>
              <a:sym typeface="Anybody"/>
            </a:endParaRPr>
          </a:p>
        </p:txBody>
      </p:sp>
      <p:sp>
        <p:nvSpPr>
          <p:cNvPr id="577" name="Google Shape;577;p37"/>
          <p:cNvSpPr/>
          <p:nvPr/>
        </p:nvSpPr>
        <p:spPr>
          <a:xfrm>
            <a:off x="1965781" y="1500198"/>
            <a:ext cx="1384980" cy="553548"/>
          </a:xfrm>
          <a:prstGeom prst="roundRect">
            <a:avLst>
              <a:gd name="adj" fmla="val 16667"/>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t>A</a:t>
            </a:r>
            <a:endParaRPr dirty="0"/>
          </a:p>
        </p:txBody>
      </p:sp>
      <p:sp>
        <p:nvSpPr>
          <p:cNvPr id="576" name="Google Shape;576;p37">
            <a:hlinkClick r:id="rId5"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77;p37">
            <a:extLst>
              <a:ext uri="{FF2B5EF4-FFF2-40B4-BE49-F238E27FC236}">
                <a16:creationId xmlns:a16="http://schemas.microsoft.com/office/drawing/2014/main" id="{821BA4EC-FC3D-085F-25E9-D9DDF8E10641}"/>
              </a:ext>
            </a:extLst>
          </p:cNvPr>
          <p:cNvSpPr/>
          <p:nvPr/>
        </p:nvSpPr>
        <p:spPr>
          <a:xfrm>
            <a:off x="3006433" y="2163870"/>
            <a:ext cx="1384981" cy="597144"/>
          </a:xfrm>
          <a:prstGeom prst="roundRect">
            <a:avLst>
              <a:gd name="adj" fmla="val 16667"/>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t>B </a:t>
            </a:r>
            <a:endParaRPr dirty="0"/>
          </a:p>
        </p:txBody>
      </p:sp>
      <p:sp>
        <p:nvSpPr>
          <p:cNvPr id="26" name="Google Shape;577;p37">
            <a:extLst>
              <a:ext uri="{FF2B5EF4-FFF2-40B4-BE49-F238E27FC236}">
                <a16:creationId xmlns:a16="http://schemas.microsoft.com/office/drawing/2014/main" id="{C029F482-2FEA-7100-4C56-43B9364237DB}"/>
              </a:ext>
            </a:extLst>
          </p:cNvPr>
          <p:cNvSpPr/>
          <p:nvPr/>
        </p:nvSpPr>
        <p:spPr>
          <a:xfrm>
            <a:off x="1965781" y="2945619"/>
            <a:ext cx="1406100" cy="553548"/>
          </a:xfrm>
          <a:prstGeom prst="roundRect">
            <a:avLst>
              <a:gd name="adj" fmla="val 16667"/>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t>C </a:t>
            </a:r>
            <a:endParaRPr dirty="0"/>
          </a:p>
        </p:txBody>
      </p:sp>
      <p:sp>
        <p:nvSpPr>
          <p:cNvPr id="27" name="Google Shape;577;p37">
            <a:extLst>
              <a:ext uri="{FF2B5EF4-FFF2-40B4-BE49-F238E27FC236}">
                <a16:creationId xmlns:a16="http://schemas.microsoft.com/office/drawing/2014/main" id="{93FD7D3E-25AE-086C-9893-CC80ECD1D73D}"/>
              </a:ext>
            </a:extLst>
          </p:cNvPr>
          <p:cNvSpPr/>
          <p:nvPr/>
        </p:nvSpPr>
        <p:spPr>
          <a:xfrm>
            <a:off x="4074931" y="2927655"/>
            <a:ext cx="1406100" cy="554999"/>
          </a:xfrm>
          <a:prstGeom prst="roundRect">
            <a:avLst>
              <a:gd name="adj" fmla="val 16667"/>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t>D </a:t>
            </a:r>
            <a:endParaRPr dirty="0"/>
          </a:p>
        </p:txBody>
      </p:sp>
      <p:sp>
        <p:nvSpPr>
          <p:cNvPr id="28" name="Google Shape;577;p37">
            <a:extLst>
              <a:ext uri="{FF2B5EF4-FFF2-40B4-BE49-F238E27FC236}">
                <a16:creationId xmlns:a16="http://schemas.microsoft.com/office/drawing/2014/main" id="{DC5438F8-11E9-4FD8-555D-F55CEDCBB062}"/>
              </a:ext>
            </a:extLst>
          </p:cNvPr>
          <p:cNvSpPr/>
          <p:nvPr/>
        </p:nvSpPr>
        <p:spPr>
          <a:xfrm>
            <a:off x="4074935" y="3910332"/>
            <a:ext cx="1406100" cy="555000"/>
          </a:xfrm>
          <a:prstGeom prst="roundRect">
            <a:avLst>
              <a:gd name="adj" fmla="val 16667"/>
            </a:avLst>
          </a:prstGeom>
          <a:ln>
            <a:headEnd type="none" w="sm" len="sm"/>
            <a:tailEnd type="none" w="sm" len="sm"/>
          </a:ln>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ctr" anchorCtr="0">
            <a:noAutofit/>
          </a:bodyPr>
          <a:lstStyle/>
          <a:p>
            <a:pPr marL="0" lvl="0" indent="0" algn="ctr" rtl="0">
              <a:spcBef>
                <a:spcPts val="0"/>
              </a:spcBef>
              <a:spcAft>
                <a:spcPts val="0"/>
              </a:spcAft>
              <a:buNone/>
            </a:pPr>
            <a:r>
              <a:rPr lang="en" dirty="0"/>
              <a:t>E </a:t>
            </a:r>
            <a:endParaRPr dirty="0"/>
          </a:p>
        </p:txBody>
      </p:sp>
      <p:sp>
        <p:nvSpPr>
          <p:cNvPr id="550" name="בועת דיבור: מלבן עם פינות מעוגלות 549">
            <a:extLst>
              <a:ext uri="{FF2B5EF4-FFF2-40B4-BE49-F238E27FC236}">
                <a16:creationId xmlns:a16="http://schemas.microsoft.com/office/drawing/2014/main" id="{1599FD0C-7A7D-1886-F95A-2438CB45E9DB}"/>
              </a:ext>
            </a:extLst>
          </p:cNvPr>
          <p:cNvSpPr/>
          <p:nvPr/>
        </p:nvSpPr>
        <p:spPr>
          <a:xfrm>
            <a:off x="367893" y="3625334"/>
            <a:ext cx="2986925" cy="695284"/>
          </a:xfrm>
          <a:prstGeom prst="wedgeRoundRectCallout">
            <a:avLst>
              <a:gd name="adj1" fmla="val -49"/>
              <a:gd name="adj2" fmla="val -84802"/>
              <a:gd name="adj3" fmla="val 16667"/>
            </a:avLst>
          </a:prstGeom>
        </p:spPr>
        <p:style>
          <a:lnRef idx="1">
            <a:schemeClr val="accent3"/>
          </a:lnRef>
          <a:fillRef idx="2">
            <a:schemeClr val="accent3"/>
          </a:fillRef>
          <a:effectRef idx="1">
            <a:schemeClr val="accent3"/>
          </a:effectRef>
          <a:fontRef idx="minor">
            <a:schemeClr val="dk1"/>
          </a:fontRef>
        </p:style>
        <p:txBody>
          <a:bodyPr rtlCol="1" anchor="ctr"/>
          <a:lstStyle/>
          <a:p>
            <a:pPr algn="ctr"/>
            <a:endParaRPr lang="he-IL" sz="1200" dirty="0"/>
          </a:p>
        </p:txBody>
      </p:sp>
      <p:pic>
        <p:nvPicPr>
          <p:cNvPr id="9" name="תמונה 8">
            <a:extLst>
              <a:ext uri="{FF2B5EF4-FFF2-40B4-BE49-F238E27FC236}">
                <a16:creationId xmlns:a16="http://schemas.microsoft.com/office/drawing/2014/main" id="{19279FFB-4970-E48A-905C-7DDF89F9F263}"/>
              </a:ext>
            </a:extLst>
          </p:cNvPr>
          <p:cNvPicPr>
            <a:picLocks noChangeAspect="1"/>
          </p:cNvPicPr>
          <p:nvPr/>
        </p:nvPicPr>
        <p:blipFill>
          <a:blip r:embed="rId6"/>
          <a:stretch>
            <a:fillRect/>
          </a:stretch>
        </p:blipFill>
        <p:spPr>
          <a:xfrm>
            <a:off x="5978241" y="1537215"/>
            <a:ext cx="2018688" cy="483740"/>
          </a:xfrm>
          <a:prstGeom prst="rect">
            <a:avLst/>
          </a:prstGeom>
        </p:spPr>
      </p:pic>
      <p:cxnSp>
        <p:nvCxnSpPr>
          <p:cNvPr id="45" name="Google Shape;580;p37">
            <a:extLst>
              <a:ext uri="{FF2B5EF4-FFF2-40B4-BE49-F238E27FC236}">
                <a16:creationId xmlns:a16="http://schemas.microsoft.com/office/drawing/2014/main" id="{1806A24B-6799-9B3D-8465-9D0557E3B089}"/>
              </a:ext>
            </a:extLst>
          </p:cNvPr>
          <p:cNvCxnSpPr>
            <a:cxnSpLocks/>
            <a:stCxn id="25" idx="3"/>
            <a:endCxn id="27" idx="0"/>
          </p:cNvCxnSpPr>
          <p:nvPr/>
        </p:nvCxnSpPr>
        <p:spPr>
          <a:xfrm>
            <a:off x="4391414" y="2462442"/>
            <a:ext cx="386567" cy="465213"/>
          </a:xfrm>
          <a:prstGeom prst="bentConnector2">
            <a:avLst/>
          </a:prstGeom>
          <a:ln>
            <a:headEnd type="none" w="med" len="med"/>
            <a:tailEnd type="arrow" w="med" len="med"/>
          </a:ln>
        </p:spPr>
        <p:style>
          <a:lnRef idx="2">
            <a:schemeClr val="dk1"/>
          </a:lnRef>
          <a:fillRef idx="0">
            <a:schemeClr val="dk1"/>
          </a:fillRef>
          <a:effectRef idx="1">
            <a:schemeClr val="dk1"/>
          </a:effectRef>
          <a:fontRef idx="minor">
            <a:schemeClr val="tx1"/>
          </a:fontRef>
        </p:style>
      </p:cxnSp>
      <p:sp>
        <p:nvSpPr>
          <p:cNvPr id="13" name="תיבת טקסט 12">
            <a:extLst>
              <a:ext uri="{FF2B5EF4-FFF2-40B4-BE49-F238E27FC236}">
                <a16:creationId xmlns:a16="http://schemas.microsoft.com/office/drawing/2014/main" id="{9A7FA765-08D0-8914-C429-55B3A8B1363F}"/>
              </a:ext>
            </a:extLst>
          </p:cNvPr>
          <p:cNvSpPr txBox="1"/>
          <p:nvPr/>
        </p:nvSpPr>
        <p:spPr>
          <a:xfrm>
            <a:off x="6329381" y="1256067"/>
            <a:ext cx="1532831" cy="307777"/>
          </a:xfrm>
          <a:prstGeom prst="rect">
            <a:avLst/>
          </a:prstGeom>
          <a:noFill/>
        </p:spPr>
        <p:txBody>
          <a:bodyPr wrap="square" rtlCol="1">
            <a:spAutoFit/>
          </a:bodyPr>
          <a:lstStyle/>
          <a:p>
            <a:r>
              <a:rPr lang="en-US" b="1" dirty="0">
                <a:latin typeface="Anybody" panose="020B0604020202020204" charset="0"/>
              </a:rPr>
              <a:t>User Context</a:t>
            </a:r>
            <a:endParaRPr lang="he-IL" b="1" dirty="0">
              <a:latin typeface="Anybody" panose="020B0604020202020204" charset="0"/>
            </a:endParaRPr>
          </a:p>
        </p:txBody>
      </p:sp>
      <p:sp>
        <p:nvSpPr>
          <p:cNvPr id="15" name="ברק 14">
            <a:extLst>
              <a:ext uri="{FF2B5EF4-FFF2-40B4-BE49-F238E27FC236}">
                <a16:creationId xmlns:a16="http://schemas.microsoft.com/office/drawing/2014/main" id="{91B31683-724F-51E7-2598-52937790005C}"/>
              </a:ext>
            </a:extLst>
          </p:cNvPr>
          <p:cNvSpPr/>
          <p:nvPr/>
        </p:nvSpPr>
        <p:spPr>
          <a:xfrm flipH="1">
            <a:off x="5481031" y="3783260"/>
            <a:ext cx="785442" cy="762000"/>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3600" dirty="0">
                <a:solidFill>
                  <a:schemeClr val="tx1"/>
                </a:solidFill>
              </a:rPr>
              <a:t>}</a:t>
            </a:r>
            <a:endParaRPr lang="he-IL" sz="2800" dirty="0">
              <a:solidFill>
                <a:schemeClr val="tx1"/>
              </a:solidFill>
            </a:endParaRPr>
          </a:p>
        </p:txBody>
      </p:sp>
      <p:sp>
        <p:nvSpPr>
          <p:cNvPr id="14" name="ברק 13">
            <a:extLst>
              <a:ext uri="{FF2B5EF4-FFF2-40B4-BE49-F238E27FC236}">
                <a16:creationId xmlns:a16="http://schemas.microsoft.com/office/drawing/2014/main" id="{3D427FAA-8067-E168-746E-4F0864DAB222}"/>
              </a:ext>
            </a:extLst>
          </p:cNvPr>
          <p:cNvSpPr/>
          <p:nvPr/>
        </p:nvSpPr>
        <p:spPr>
          <a:xfrm>
            <a:off x="1229906" y="1401870"/>
            <a:ext cx="698615" cy="762000"/>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en-US" sz="3600" dirty="0">
                <a:solidFill>
                  <a:schemeClr val="tx1"/>
                </a:solidFill>
              </a:rPr>
              <a:t>{</a:t>
            </a:r>
            <a:endParaRPr lang="he-IL" dirty="0">
              <a:solidFill>
                <a:schemeClr val="tx1"/>
              </a:solidFill>
            </a:endParaRPr>
          </a:p>
        </p:txBody>
      </p:sp>
      <p:pic>
        <p:nvPicPr>
          <p:cNvPr id="3" name="תמונה 2">
            <a:extLst>
              <a:ext uri="{FF2B5EF4-FFF2-40B4-BE49-F238E27FC236}">
                <a16:creationId xmlns:a16="http://schemas.microsoft.com/office/drawing/2014/main" id="{95F5D617-6FED-8B66-AEA9-0A7BE1D54CFB}"/>
              </a:ext>
            </a:extLst>
          </p:cNvPr>
          <p:cNvPicPr>
            <a:picLocks noChangeAspect="1"/>
          </p:cNvPicPr>
          <p:nvPr/>
        </p:nvPicPr>
        <p:blipFill>
          <a:blip r:embed="rId7"/>
          <a:stretch>
            <a:fillRect/>
          </a:stretch>
        </p:blipFill>
        <p:spPr>
          <a:xfrm>
            <a:off x="469944" y="3726658"/>
            <a:ext cx="2782821" cy="511373"/>
          </a:xfrm>
          <a:prstGeom prst="rect">
            <a:avLst/>
          </a:prstGeom>
        </p:spPr>
      </p:pic>
      <p:grpSp>
        <p:nvGrpSpPr>
          <p:cNvPr id="12" name="קבוצה 11">
            <a:extLst>
              <a:ext uri="{FF2B5EF4-FFF2-40B4-BE49-F238E27FC236}">
                <a16:creationId xmlns:a16="http://schemas.microsoft.com/office/drawing/2014/main" id="{8949F354-A092-FCEE-DBD8-D3076C3E814D}"/>
              </a:ext>
            </a:extLst>
          </p:cNvPr>
          <p:cNvGrpSpPr/>
          <p:nvPr/>
        </p:nvGrpSpPr>
        <p:grpSpPr>
          <a:xfrm>
            <a:off x="5602333" y="2848483"/>
            <a:ext cx="2986925" cy="695284"/>
            <a:chOff x="5765553" y="1978218"/>
            <a:chExt cx="2986925" cy="695284"/>
          </a:xfrm>
        </p:grpSpPr>
        <p:sp>
          <p:nvSpPr>
            <p:cNvPr id="11" name="בועת דיבור: מלבן עם פינות מעוגלות 10">
              <a:extLst>
                <a:ext uri="{FF2B5EF4-FFF2-40B4-BE49-F238E27FC236}">
                  <a16:creationId xmlns:a16="http://schemas.microsoft.com/office/drawing/2014/main" id="{B006B710-BEA8-30F1-C4CD-DDAB61688880}"/>
                </a:ext>
              </a:extLst>
            </p:cNvPr>
            <p:cNvSpPr/>
            <p:nvPr/>
          </p:nvSpPr>
          <p:spPr>
            <a:xfrm>
              <a:off x="5765553" y="1978218"/>
              <a:ext cx="2986925" cy="695284"/>
            </a:xfrm>
            <a:prstGeom prst="wedgeRoundRectCallout">
              <a:avLst>
                <a:gd name="adj1" fmla="val -54127"/>
                <a:gd name="adj2" fmla="val 102227"/>
                <a:gd name="adj3" fmla="val 16667"/>
              </a:avLst>
            </a:prstGeom>
          </p:spPr>
          <p:style>
            <a:lnRef idx="1">
              <a:schemeClr val="accent3"/>
            </a:lnRef>
            <a:fillRef idx="2">
              <a:schemeClr val="accent3"/>
            </a:fillRef>
            <a:effectRef idx="1">
              <a:schemeClr val="accent3"/>
            </a:effectRef>
            <a:fontRef idx="minor">
              <a:schemeClr val="dk1"/>
            </a:fontRef>
          </p:style>
          <p:txBody>
            <a:bodyPr rtlCol="1" anchor="ctr"/>
            <a:lstStyle/>
            <a:p>
              <a:pPr algn="ctr"/>
              <a:endParaRPr lang="he-IL" sz="1200" dirty="0"/>
            </a:p>
          </p:txBody>
        </p:sp>
        <p:pic>
          <p:nvPicPr>
            <p:cNvPr id="10" name="תמונה 9">
              <a:extLst>
                <a:ext uri="{FF2B5EF4-FFF2-40B4-BE49-F238E27FC236}">
                  <a16:creationId xmlns:a16="http://schemas.microsoft.com/office/drawing/2014/main" id="{F75177B4-3D82-3550-8E77-AB5631FD990A}"/>
                </a:ext>
              </a:extLst>
            </p:cNvPr>
            <p:cNvPicPr>
              <a:picLocks noGrp="1" noRot="1" noChangeAspect="1" noMove="1" noResize="1" noEditPoints="1" noAdjustHandles="1" noChangeArrowheads="1" noChangeShapeType="1" noCrop="1"/>
            </p:cNvPicPr>
            <p:nvPr/>
          </p:nvPicPr>
          <p:blipFill>
            <a:blip r:embed="rId8"/>
            <a:stretch>
              <a:fillRect/>
            </a:stretch>
          </p:blipFill>
          <p:spPr>
            <a:xfrm>
              <a:off x="5891304" y="2089865"/>
              <a:ext cx="2703887" cy="496868"/>
            </a:xfrm>
            <a:prstGeom prst="rect">
              <a:avLst/>
            </a:prstGeom>
          </p:spPr>
        </p:pic>
      </p:grpSp>
    </p:spTree>
    <p:extLst>
      <p:ext uri="{BB962C8B-B14F-4D97-AF65-F5344CB8AC3E}">
        <p14:creationId xmlns:p14="http://schemas.microsoft.com/office/powerpoint/2010/main" val="12325082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Shape 8205"/>
        <p:cNvGrpSpPr/>
        <p:nvPr/>
      </p:nvGrpSpPr>
      <p:grpSpPr>
        <a:xfrm>
          <a:off x="0" y="0"/>
          <a:ext cx="0" cy="0"/>
          <a:chOff x="0" y="0"/>
          <a:chExt cx="0" cy="0"/>
        </a:xfrm>
      </p:grpSpPr>
      <p:grpSp>
        <p:nvGrpSpPr>
          <p:cNvPr id="8206" name="Google Shape;8206;p72"/>
          <p:cNvGrpSpPr/>
          <p:nvPr/>
        </p:nvGrpSpPr>
        <p:grpSpPr>
          <a:xfrm>
            <a:off x="2100561" y="3398658"/>
            <a:ext cx="1102891" cy="760337"/>
            <a:chOff x="4967783" y="2151471"/>
            <a:chExt cx="3920692" cy="2702940"/>
          </a:xfrm>
        </p:grpSpPr>
        <p:grpSp>
          <p:nvGrpSpPr>
            <p:cNvPr id="8207" name="Google Shape;8207;p72"/>
            <p:cNvGrpSpPr/>
            <p:nvPr/>
          </p:nvGrpSpPr>
          <p:grpSpPr>
            <a:xfrm>
              <a:off x="5045709" y="2252109"/>
              <a:ext cx="3761071" cy="2501708"/>
              <a:chOff x="2691784" y="1805334"/>
              <a:chExt cx="3761071" cy="2501708"/>
            </a:xfrm>
          </p:grpSpPr>
          <p:sp>
            <p:nvSpPr>
              <p:cNvPr id="8208" name="Google Shape;8208;p7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5" name="Google Shape;8215;p72"/>
            <p:cNvGrpSpPr/>
            <p:nvPr/>
          </p:nvGrpSpPr>
          <p:grpSpPr>
            <a:xfrm>
              <a:off x="4967783" y="2151471"/>
              <a:ext cx="3920692" cy="2702940"/>
              <a:chOff x="2613858" y="1704696"/>
              <a:chExt cx="3920692" cy="2702940"/>
            </a:xfrm>
          </p:grpSpPr>
          <p:sp>
            <p:nvSpPr>
              <p:cNvPr id="8216" name="Google Shape;8216;p7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21" name="Google Shape;8221;p72"/>
          <p:cNvGrpSpPr/>
          <p:nvPr/>
        </p:nvGrpSpPr>
        <p:grpSpPr>
          <a:xfrm>
            <a:off x="3504470" y="1286935"/>
            <a:ext cx="1561911" cy="708580"/>
            <a:chOff x="3530532" y="1496185"/>
            <a:chExt cx="1561911" cy="708580"/>
          </a:xfrm>
        </p:grpSpPr>
        <p:grpSp>
          <p:nvGrpSpPr>
            <p:cNvPr id="8222" name="Google Shape;8222;p72"/>
            <p:cNvGrpSpPr/>
            <p:nvPr/>
          </p:nvGrpSpPr>
          <p:grpSpPr>
            <a:xfrm>
              <a:off x="3720318" y="1857562"/>
              <a:ext cx="1372125" cy="54"/>
              <a:chOff x="3720318" y="1857562"/>
              <a:chExt cx="1372125" cy="54"/>
            </a:xfrm>
          </p:grpSpPr>
          <p:cxnSp>
            <p:nvCxnSpPr>
              <p:cNvPr id="8223" name="Google Shape;8223;p72"/>
              <p:cNvCxnSpPr>
                <a:endCxn id="822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25" name="Google Shape;8225;p7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26" name="Google Shape;8226;p7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27" name="Google Shape;8227;p72"/>
              <p:cNvCxnSpPr>
                <a:stCxn id="822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228" name="Google Shape;8228;p72"/>
            <p:cNvGrpSpPr/>
            <p:nvPr/>
          </p:nvGrpSpPr>
          <p:grpSpPr>
            <a:xfrm>
              <a:off x="3567462" y="1496185"/>
              <a:ext cx="286500" cy="272914"/>
              <a:chOff x="3567462" y="1496185"/>
              <a:chExt cx="286500" cy="272914"/>
            </a:xfrm>
          </p:grpSpPr>
          <p:cxnSp>
            <p:nvCxnSpPr>
              <p:cNvPr id="8229" name="Google Shape;8229;p7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230" name="Google Shape;8230;p7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1" name="Google Shape;8231;p7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3" name="Google Shape;8233;p72"/>
            <p:cNvGrpSpPr/>
            <p:nvPr/>
          </p:nvGrpSpPr>
          <p:grpSpPr>
            <a:xfrm>
              <a:off x="3929014" y="1960574"/>
              <a:ext cx="286500" cy="242342"/>
              <a:chOff x="3929014" y="1960574"/>
              <a:chExt cx="286500" cy="242342"/>
            </a:xfrm>
          </p:grpSpPr>
          <p:cxnSp>
            <p:nvCxnSpPr>
              <p:cNvPr id="8234" name="Google Shape;8234;p7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235" name="Google Shape;8235;p7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6" name="Google Shape;8236;p72"/>
            <p:cNvGrpSpPr/>
            <p:nvPr/>
          </p:nvGrpSpPr>
          <p:grpSpPr>
            <a:xfrm>
              <a:off x="4290828" y="1496185"/>
              <a:ext cx="286500" cy="272914"/>
              <a:chOff x="4290828" y="1496185"/>
              <a:chExt cx="286500" cy="272914"/>
            </a:xfrm>
          </p:grpSpPr>
          <p:cxnSp>
            <p:nvCxnSpPr>
              <p:cNvPr id="8237" name="Google Shape;8237;p7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238" name="Google Shape;8238;p7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9" name="Google Shape;8239;p7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0" name="Google Shape;8240;p72"/>
            <p:cNvGrpSpPr/>
            <p:nvPr/>
          </p:nvGrpSpPr>
          <p:grpSpPr>
            <a:xfrm>
              <a:off x="4657726" y="1959674"/>
              <a:ext cx="286500" cy="245092"/>
              <a:chOff x="4657726" y="1959674"/>
              <a:chExt cx="286500" cy="245092"/>
            </a:xfrm>
          </p:grpSpPr>
          <p:cxnSp>
            <p:nvCxnSpPr>
              <p:cNvPr id="8241" name="Google Shape;8241;p7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242" name="Google Shape;8242;p7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43" name="Google Shape;8243;p72"/>
          <p:cNvGrpSpPr/>
          <p:nvPr/>
        </p:nvGrpSpPr>
        <p:grpSpPr>
          <a:xfrm>
            <a:off x="3486489" y="2149032"/>
            <a:ext cx="1597032" cy="378649"/>
            <a:chOff x="3512551" y="2358282"/>
            <a:chExt cx="1597032" cy="378649"/>
          </a:xfrm>
        </p:grpSpPr>
        <p:grpSp>
          <p:nvGrpSpPr>
            <p:cNvPr id="8244" name="Google Shape;8244;p72"/>
            <p:cNvGrpSpPr/>
            <p:nvPr/>
          </p:nvGrpSpPr>
          <p:grpSpPr>
            <a:xfrm>
              <a:off x="3738198" y="2553002"/>
              <a:ext cx="1145834" cy="117"/>
              <a:chOff x="3738198" y="2553002"/>
              <a:chExt cx="1145834" cy="117"/>
            </a:xfrm>
          </p:grpSpPr>
          <p:cxnSp>
            <p:nvCxnSpPr>
              <p:cNvPr id="8245" name="Google Shape;8245;p7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246" name="Google Shape;8246;p7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247" name="Google Shape;8247;p72"/>
              <p:cNvCxnSpPr>
                <a:stCxn id="8248" idx="6"/>
                <a:endCxn id="824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250" name="Google Shape;8250;p72"/>
            <p:cNvGrpSpPr/>
            <p:nvPr/>
          </p:nvGrpSpPr>
          <p:grpSpPr>
            <a:xfrm>
              <a:off x="3969644" y="2440153"/>
              <a:ext cx="225900" cy="296779"/>
              <a:chOff x="3969644" y="2440153"/>
              <a:chExt cx="225900" cy="296779"/>
            </a:xfrm>
          </p:grpSpPr>
          <p:cxnSp>
            <p:nvCxnSpPr>
              <p:cNvPr id="8251" name="Google Shape;8251;p7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249" name="Google Shape;8249;p7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72"/>
            <p:cNvGrpSpPr/>
            <p:nvPr/>
          </p:nvGrpSpPr>
          <p:grpSpPr>
            <a:xfrm>
              <a:off x="4426818" y="2358282"/>
              <a:ext cx="225600" cy="307471"/>
              <a:chOff x="4426818" y="2358282"/>
              <a:chExt cx="225600" cy="307471"/>
            </a:xfrm>
          </p:grpSpPr>
          <p:cxnSp>
            <p:nvCxnSpPr>
              <p:cNvPr id="8254" name="Google Shape;8254;p72"/>
              <p:cNvCxnSpPr>
                <a:stCxn id="8255"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256" name="Google Shape;8256;p7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72"/>
            <p:cNvGrpSpPr/>
            <p:nvPr/>
          </p:nvGrpSpPr>
          <p:grpSpPr>
            <a:xfrm>
              <a:off x="4883984" y="2440153"/>
              <a:ext cx="225600" cy="296479"/>
              <a:chOff x="4883984" y="2440153"/>
              <a:chExt cx="225600" cy="296479"/>
            </a:xfrm>
          </p:grpSpPr>
          <p:cxnSp>
            <p:nvCxnSpPr>
              <p:cNvPr id="8258" name="Google Shape;8258;p7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259" name="Google Shape;8259;p7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1" name="Google Shape;8261;p72"/>
            <p:cNvGrpSpPr/>
            <p:nvPr/>
          </p:nvGrpSpPr>
          <p:grpSpPr>
            <a:xfrm>
              <a:off x="3512551" y="2358356"/>
              <a:ext cx="225647" cy="307629"/>
              <a:chOff x="2182679" y="2005014"/>
              <a:chExt cx="792300" cy="1080158"/>
            </a:xfrm>
          </p:grpSpPr>
          <p:cxnSp>
            <p:nvCxnSpPr>
              <p:cNvPr id="8262" name="Google Shape;8262;p72"/>
              <p:cNvCxnSpPr>
                <a:stCxn id="8263"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248" name="Google Shape;8248;p7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64" name="Google Shape;8264;p72"/>
          <p:cNvGrpSpPr/>
          <p:nvPr/>
        </p:nvGrpSpPr>
        <p:grpSpPr>
          <a:xfrm>
            <a:off x="6846571" y="972829"/>
            <a:ext cx="1559809" cy="722610"/>
            <a:chOff x="634175" y="2986275"/>
            <a:chExt cx="3147949" cy="1458344"/>
          </a:xfrm>
        </p:grpSpPr>
        <p:cxnSp>
          <p:nvCxnSpPr>
            <p:cNvPr id="8265" name="Google Shape;8265;p72"/>
            <p:cNvCxnSpPr>
              <a:stCxn id="8266" idx="4"/>
              <a:endCxn id="8267"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268" name="Google Shape;8268;p72"/>
            <p:cNvCxnSpPr>
              <a:stCxn id="8267" idx="0"/>
              <a:endCxn id="8269"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270" name="Google Shape;8270;p72"/>
            <p:cNvCxnSpPr>
              <a:stCxn id="8269" idx="4"/>
              <a:endCxn id="8271"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272" name="Google Shape;8272;p72"/>
            <p:cNvCxnSpPr>
              <a:stCxn id="8271" idx="0"/>
              <a:endCxn id="8273"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273" name="Google Shape;8273;p7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9" name="Google Shape;8269;p7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6" name="Google Shape;8266;p7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71" name="Google Shape;8271;p7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7" name="Google Shape;8267;p7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274" name="Google Shape;8274;p72"/>
          <p:cNvGrpSpPr/>
          <p:nvPr/>
        </p:nvGrpSpPr>
        <p:grpSpPr>
          <a:xfrm>
            <a:off x="3500361" y="2682737"/>
            <a:ext cx="1570719" cy="294123"/>
            <a:chOff x="998425" y="1182125"/>
            <a:chExt cx="1065400" cy="199500"/>
          </a:xfrm>
        </p:grpSpPr>
        <p:sp>
          <p:nvSpPr>
            <p:cNvPr id="8275" name="Google Shape;8275;p7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0" name="Google Shape;8280;p72"/>
          <p:cNvGrpSpPr/>
          <p:nvPr/>
        </p:nvGrpSpPr>
        <p:grpSpPr>
          <a:xfrm>
            <a:off x="6843617" y="1800224"/>
            <a:ext cx="1565716" cy="366729"/>
            <a:chOff x="1247650" y="2075423"/>
            <a:chExt cx="6648477" cy="1557238"/>
          </a:xfrm>
        </p:grpSpPr>
        <p:sp>
          <p:nvSpPr>
            <p:cNvPr id="8281" name="Google Shape;8281;p7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72"/>
          <p:cNvGrpSpPr/>
          <p:nvPr/>
        </p:nvGrpSpPr>
        <p:grpSpPr>
          <a:xfrm>
            <a:off x="6827929" y="2949039"/>
            <a:ext cx="1597061" cy="663440"/>
            <a:chOff x="6796238" y="3158297"/>
            <a:chExt cx="1630319" cy="677257"/>
          </a:xfrm>
        </p:grpSpPr>
        <p:cxnSp>
          <p:nvCxnSpPr>
            <p:cNvPr id="8288" name="Google Shape;8288;p7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289" name="Google Shape;8289;p7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290" name="Google Shape;8290;p7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291" name="Google Shape;8291;p7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292" name="Google Shape;8292;p72"/>
            <p:cNvGrpSpPr/>
            <p:nvPr/>
          </p:nvGrpSpPr>
          <p:grpSpPr>
            <a:xfrm>
              <a:off x="6796238" y="3311904"/>
              <a:ext cx="1630319" cy="377697"/>
              <a:chOff x="6796238" y="3311904"/>
              <a:chExt cx="1630319" cy="377697"/>
            </a:xfrm>
          </p:grpSpPr>
          <p:sp>
            <p:nvSpPr>
              <p:cNvPr id="8293" name="Google Shape;8293;p7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6" name="Google Shape;8296;p72"/>
          <p:cNvGrpSpPr/>
          <p:nvPr/>
        </p:nvGrpSpPr>
        <p:grpSpPr>
          <a:xfrm>
            <a:off x="5349067" y="970431"/>
            <a:ext cx="1368606" cy="1593805"/>
            <a:chOff x="1839112" y="2209163"/>
            <a:chExt cx="1918159" cy="2233784"/>
          </a:xfrm>
        </p:grpSpPr>
        <p:sp>
          <p:nvSpPr>
            <p:cNvPr id="8297" name="Google Shape;8297;p7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00" name="Google Shape;8300;p72"/>
            <p:cNvCxnSpPr>
              <a:stCxn id="8297" idx="6"/>
              <a:endCxn id="8298"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301" name="Google Shape;8301;p72"/>
            <p:cNvCxnSpPr>
              <a:stCxn id="8298" idx="4"/>
              <a:endCxn id="830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303" name="Google Shape;8303;p72"/>
            <p:cNvCxnSpPr>
              <a:stCxn id="8302" idx="6"/>
              <a:endCxn id="8299"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304" name="Google Shape;8304;p72"/>
            <p:cNvCxnSpPr>
              <a:stCxn id="8299" idx="4"/>
              <a:endCxn id="830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302" name="Google Shape;8302;p7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07" name="Google Shape;8307;p72"/>
            <p:cNvCxnSpPr>
              <a:endCxn id="830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308" name="Google Shape;8308;p72"/>
          <p:cNvGrpSpPr/>
          <p:nvPr/>
        </p:nvGrpSpPr>
        <p:grpSpPr>
          <a:xfrm>
            <a:off x="3481440" y="976667"/>
            <a:ext cx="1637968" cy="154942"/>
            <a:chOff x="238125" y="2506075"/>
            <a:chExt cx="7115411" cy="673075"/>
          </a:xfrm>
        </p:grpSpPr>
        <p:sp>
          <p:nvSpPr>
            <p:cNvPr id="8309" name="Google Shape;8309;p7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4" name="Google Shape;8314;p72"/>
          <p:cNvGrpSpPr/>
          <p:nvPr/>
        </p:nvGrpSpPr>
        <p:grpSpPr>
          <a:xfrm>
            <a:off x="720125" y="1298264"/>
            <a:ext cx="2476762" cy="91743"/>
            <a:chOff x="1464850" y="436376"/>
            <a:chExt cx="6001362" cy="222300"/>
          </a:xfrm>
        </p:grpSpPr>
        <p:sp>
          <p:nvSpPr>
            <p:cNvPr id="8315" name="Google Shape;8315;p7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20" name="Google Shape;8320;p7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21" name="Google Shape;8321;p7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22" name="Google Shape;8322;p7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23" name="Google Shape;8323;p7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324" name="Google Shape;8324;p72"/>
          <p:cNvGrpSpPr/>
          <p:nvPr/>
        </p:nvGrpSpPr>
        <p:grpSpPr>
          <a:xfrm>
            <a:off x="706392" y="2533730"/>
            <a:ext cx="1452710" cy="651923"/>
            <a:chOff x="803162" y="2667727"/>
            <a:chExt cx="1411906" cy="633611"/>
          </a:xfrm>
        </p:grpSpPr>
        <p:cxnSp>
          <p:nvCxnSpPr>
            <p:cNvPr id="8325" name="Google Shape;8325;p72"/>
            <p:cNvCxnSpPr>
              <a:stCxn id="8326" idx="2"/>
              <a:endCxn id="8327"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28" name="Google Shape;8328;p72"/>
            <p:cNvCxnSpPr>
              <a:stCxn id="8329" idx="0"/>
              <a:endCxn id="8326"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30" name="Google Shape;8330;p72"/>
            <p:cNvCxnSpPr>
              <a:stCxn id="8329" idx="2"/>
              <a:endCxn id="8331"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32" name="Google Shape;8332;p72"/>
            <p:cNvCxnSpPr>
              <a:stCxn id="8333" idx="0"/>
              <a:endCxn id="8329"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34" name="Google Shape;8334;p72"/>
            <p:cNvCxnSpPr>
              <a:stCxn id="8327" idx="2"/>
              <a:endCxn id="8335"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36" name="Google Shape;8336;p72"/>
            <p:cNvCxnSpPr>
              <a:stCxn id="8337" idx="0"/>
              <a:endCxn id="8327"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333" name="Google Shape;8333;p7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31" name="Google Shape;8331;p7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37" name="Google Shape;8337;p7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35" name="Google Shape;8335;p7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7" name="Google Shape;8327;p7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9" name="Google Shape;8329;p7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6" name="Google Shape;8326;p7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338" name="Google Shape;8338;p72"/>
          <p:cNvGrpSpPr/>
          <p:nvPr/>
        </p:nvGrpSpPr>
        <p:grpSpPr>
          <a:xfrm>
            <a:off x="706394" y="969268"/>
            <a:ext cx="2518541" cy="209309"/>
            <a:chOff x="803163" y="1111966"/>
            <a:chExt cx="2447800" cy="203430"/>
          </a:xfrm>
        </p:grpSpPr>
        <p:grpSp>
          <p:nvGrpSpPr>
            <p:cNvPr id="8339" name="Google Shape;8339;p72"/>
            <p:cNvGrpSpPr/>
            <p:nvPr/>
          </p:nvGrpSpPr>
          <p:grpSpPr>
            <a:xfrm>
              <a:off x="1958180" y="1111966"/>
              <a:ext cx="588019" cy="121396"/>
              <a:chOff x="4808316" y="2800065"/>
              <a:chExt cx="1999386" cy="412910"/>
            </a:xfrm>
          </p:grpSpPr>
          <p:sp>
            <p:nvSpPr>
              <p:cNvPr id="8340" name="Google Shape;8340;p7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1" name="Google Shape;8341;p72"/>
              <p:cNvGrpSpPr/>
              <p:nvPr/>
            </p:nvGrpSpPr>
            <p:grpSpPr>
              <a:xfrm>
                <a:off x="4808316" y="2800065"/>
                <a:ext cx="92400" cy="411825"/>
                <a:chOff x="845575" y="2563700"/>
                <a:chExt cx="92400" cy="411825"/>
              </a:xfrm>
            </p:grpSpPr>
            <p:cxnSp>
              <p:nvCxnSpPr>
                <p:cNvPr id="8342" name="Google Shape;8342;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43" name="Google Shape;8343;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344" name="Google Shape;8344;p7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345" name="Google Shape;8345;p7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6" name="Google Shape;8346;p72"/>
            <p:cNvGrpSpPr/>
            <p:nvPr/>
          </p:nvGrpSpPr>
          <p:grpSpPr>
            <a:xfrm>
              <a:off x="803163" y="1111974"/>
              <a:ext cx="591158" cy="121545"/>
              <a:chOff x="803163" y="1111974"/>
              <a:chExt cx="591158" cy="121545"/>
            </a:xfrm>
          </p:grpSpPr>
          <p:grpSp>
            <p:nvGrpSpPr>
              <p:cNvPr id="8347" name="Google Shape;8347;p72"/>
              <p:cNvGrpSpPr/>
              <p:nvPr/>
            </p:nvGrpSpPr>
            <p:grpSpPr>
              <a:xfrm>
                <a:off x="803163" y="1111974"/>
                <a:ext cx="27175" cy="121077"/>
                <a:chOff x="845575" y="2563700"/>
                <a:chExt cx="92400" cy="411825"/>
              </a:xfrm>
            </p:grpSpPr>
            <p:cxnSp>
              <p:nvCxnSpPr>
                <p:cNvPr id="8348" name="Google Shape;8348;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49" name="Google Shape;8349;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0" name="Google Shape;8350;p7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72"/>
            <p:cNvGrpSpPr/>
            <p:nvPr/>
          </p:nvGrpSpPr>
          <p:grpSpPr>
            <a:xfrm>
              <a:off x="1381910" y="1194219"/>
              <a:ext cx="588341" cy="121177"/>
              <a:chOff x="1381910" y="1194219"/>
              <a:chExt cx="588341" cy="121177"/>
            </a:xfrm>
          </p:grpSpPr>
          <p:grpSp>
            <p:nvGrpSpPr>
              <p:cNvPr id="8352" name="Google Shape;8352;p72"/>
              <p:cNvGrpSpPr/>
              <p:nvPr/>
            </p:nvGrpSpPr>
            <p:grpSpPr>
              <a:xfrm rot="10800000">
                <a:off x="1381910" y="1194319"/>
                <a:ext cx="27175" cy="121077"/>
                <a:chOff x="2070100" y="2563700"/>
                <a:chExt cx="92400" cy="411825"/>
              </a:xfrm>
            </p:grpSpPr>
            <p:cxnSp>
              <p:nvCxnSpPr>
                <p:cNvPr id="8353" name="Google Shape;8353;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54" name="Google Shape;8354;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5" name="Google Shape;8355;p7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72"/>
            <p:cNvGrpSpPr/>
            <p:nvPr/>
          </p:nvGrpSpPr>
          <p:grpSpPr>
            <a:xfrm>
              <a:off x="2532079" y="1194219"/>
              <a:ext cx="704927" cy="121177"/>
              <a:chOff x="2532079" y="1194219"/>
              <a:chExt cx="704927" cy="121177"/>
            </a:xfrm>
          </p:grpSpPr>
          <p:grpSp>
            <p:nvGrpSpPr>
              <p:cNvPr id="8357" name="Google Shape;8357;p72"/>
              <p:cNvGrpSpPr/>
              <p:nvPr/>
            </p:nvGrpSpPr>
            <p:grpSpPr>
              <a:xfrm rot="10800000">
                <a:off x="2532079" y="1194319"/>
                <a:ext cx="27175" cy="121077"/>
                <a:chOff x="2070100" y="2563700"/>
                <a:chExt cx="92400" cy="411825"/>
              </a:xfrm>
            </p:grpSpPr>
            <p:cxnSp>
              <p:nvCxnSpPr>
                <p:cNvPr id="8358" name="Google Shape;8358;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59" name="Google Shape;8359;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0" name="Google Shape;8360;p7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61" name="Google Shape;8361;p72"/>
          <p:cNvGrpSpPr/>
          <p:nvPr/>
        </p:nvGrpSpPr>
        <p:grpSpPr>
          <a:xfrm>
            <a:off x="3499404" y="3665900"/>
            <a:ext cx="1567778" cy="491677"/>
            <a:chOff x="5194708" y="3484366"/>
            <a:chExt cx="3148148" cy="987304"/>
          </a:xfrm>
        </p:grpSpPr>
        <p:grpSp>
          <p:nvGrpSpPr>
            <p:cNvPr id="8362" name="Google Shape;8362;p72"/>
            <p:cNvGrpSpPr/>
            <p:nvPr/>
          </p:nvGrpSpPr>
          <p:grpSpPr>
            <a:xfrm>
              <a:off x="7531521" y="3484366"/>
              <a:ext cx="811335" cy="987304"/>
              <a:chOff x="3379425" y="1617275"/>
              <a:chExt cx="1090650" cy="1327200"/>
            </a:xfrm>
          </p:grpSpPr>
          <p:sp>
            <p:nvSpPr>
              <p:cNvPr id="8363" name="Google Shape;8363;p7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72"/>
            <p:cNvGrpSpPr/>
            <p:nvPr/>
          </p:nvGrpSpPr>
          <p:grpSpPr>
            <a:xfrm>
              <a:off x="6752546" y="3484366"/>
              <a:ext cx="811428" cy="987304"/>
              <a:chOff x="2332275" y="1617275"/>
              <a:chExt cx="1090775" cy="1327200"/>
            </a:xfrm>
          </p:grpSpPr>
          <p:sp>
            <p:nvSpPr>
              <p:cNvPr id="8367" name="Google Shape;8367;p7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72"/>
            <p:cNvGrpSpPr/>
            <p:nvPr/>
          </p:nvGrpSpPr>
          <p:grpSpPr>
            <a:xfrm>
              <a:off x="5973664" y="3484366"/>
              <a:ext cx="811335" cy="987304"/>
              <a:chOff x="1285250" y="1617275"/>
              <a:chExt cx="1090650" cy="1327200"/>
            </a:xfrm>
          </p:grpSpPr>
          <p:sp>
            <p:nvSpPr>
              <p:cNvPr id="8371" name="Google Shape;8371;p7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72"/>
            <p:cNvGrpSpPr/>
            <p:nvPr/>
          </p:nvGrpSpPr>
          <p:grpSpPr>
            <a:xfrm>
              <a:off x="5194708" y="3484366"/>
              <a:ext cx="811409" cy="987304"/>
              <a:chOff x="238125" y="1617275"/>
              <a:chExt cx="1090750" cy="1327200"/>
            </a:xfrm>
          </p:grpSpPr>
          <p:sp>
            <p:nvSpPr>
              <p:cNvPr id="8375" name="Google Shape;8375;p7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8" name="Google Shape;8378;p72"/>
          <p:cNvGrpSpPr/>
          <p:nvPr/>
        </p:nvGrpSpPr>
        <p:grpSpPr>
          <a:xfrm>
            <a:off x="3460013" y="3146311"/>
            <a:ext cx="1616964" cy="346256"/>
            <a:chOff x="1808063" y="4294338"/>
            <a:chExt cx="3370782" cy="721817"/>
          </a:xfrm>
        </p:grpSpPr>
        <p:sp>
          <p:nvSpPr>
            <p:cNvPr id="8379" name="Google Shape;8379;p7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72"/>
          <p:cNvGrpSpPr/>
          <p:nvPr/>
        </p:nvGrpSpPr>
        <p:grpSpPr>
          <a:xfrm>
            <a:off x="738225" y="3432340"/>
            <a:ext cx="1295882" cy="646587"/>
            <a:chOff x="834100" y="3642869"/>
            <a:chExt cx="1259483" cy="628426"/>
          </a:xfrm>
        </p:grpSpPr>
        <p:sp>
          <p:nvSpPr>
            <p:cNvPr id="8390" name="Google Shape;8390;p7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5" name="Google Shape;8415;p72"/>
            <p:cNvGrpSpPr/>
            <p:nvPr/>
          </p:nvGrpSpPr>
          <p:grpSpPr>
            <a:xfrm>
              <a:off x="1360364" y="3847835"/>
              <a:ext cx="208119" cy="224359"/>
              <a:chOff x="1360769" y="3847100"/>
              <a:chExt cx="208119" cy="224359"/>
            </a:xfrm>
          </p:grpSpPr>
          <p:sp>
            <p:nvSpPr>
              <p:cNvPr id="8416" name="Google Shape;8416;p7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6" name="Google Shape;8436;p7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72"/>
          <p:cNvGrpSpPr/>
          <p:nvPr/>
        </p:nvGrpSpPr>
        <p:grpSpPr>
          <a:xfrm rot="5400000">
            <a:off x="5951338" y="3228837"/>
            <a:ext cx="164064" cy="1414916"/>
            <a:chOff x="4428249" y="1369375"/>
            <a:chExt cx="36905" cy="429569"/>
          </a:xfrm>
        </p:grpSpPr>
        <p:sp>
          <p:nvSpPr>
            <p:cNvPr id="8451" name="Google Shape;8451;p7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72"/>
          <p:cNvGrpSpPr/>
          <p:nvPr/>
        </p:nvGrpSpPr>
        <p:grpSpPr>
          <a:xfrm rot="10800000" flipH="1">
            <a:off x="5323767" y="2817380"/>
            <a:ext cx="1419207" cy="24808"/>
            <a:chOff x="219558" y="4738465"/>
            <a:chExt cx="5852400" cy="102300"/>
          </a:xfrm>
        </p:grpSpPr>
        <p:cxnSp>
          <p:nvCxnSpPr>
            <p:cNvPr id="8484" name="Google Shape;8484;p7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485" name="Google Shape;8485;p7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0" name="Google Shape;8490;p72"/>
          <p:cNvGrpSpPr/>
          <p:nvPr/>
        </p:nvGrpSpPr>
        <p:grpSpPr>
          <a:xfrm>
            <a:off x="5335086" y="3190444"/>
            <a:ext cx="1396570" cy="385016"/>
            <a:chOff x="5286284" y="2966544"/>
            <a:chExt cx="1396570" cy="385016"/>
          </a:xfrm>
        </p:grpSpPr>
        <p:cxnSp>
          <p:nvCxnSpPr>
            <p:cNvPr id="8491" name="Google Shape;8491;p7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492" name="Google Shape;8492;p7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493" name="Google Shape;8493;p72"/>
            <p:cNvGrpSpPr/>
            <p:nvPr/>
          </p:nvGrpSpPr>
          <p:grpSpPr>
            <a:xfrm>
              <a:off x="5287688" y="3173364"/>
              <a:ext cx="1395166" cy="74100"/>
              <a:chOff x="5287688" y="3173364"/>
              <a:chExt cx="1395166" cy="74100"/>
            </a:xfrm>
          </p:grpSpPr>
          <p:cxnSp>
            <p:nvCxnSpPr>
              <p:cNvPr id="8494" name="Google Shape;8494;p7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495" name="Google Shape;8495;p7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496" name="Google Shape;8496;p7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97" name="Google Shape;8497;p7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98" name="Google Shape;8498;p7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499" name="Google Shape;8499;p7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00" name="Google Shape;8500;p7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01" name="Google Shape;8501;p7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502" name="Google Shape;8502;p7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503" name="Google Shape;8503;p72"/>
          <p:cNvGrpSpPr/>
          <p:nvPr/>
        </p:nvGrpSpPr>
        <p:grpSpPr>
          <a:xfrm>
            <a:off x="2021151" y="1609220"/>
            <a:ext cx="1182276" cy="662027"/>
            <a:chOff x="2029517" y="1732295"/>
            <a:chExt cx="1149068" cy="643432"/>
          </a:xfrm>
        </p:grpSpPr>
        <p:grpSp>
          <p:nvGrpSpPr>
            <p:cNvPr id="8504" name="Google Shape;8504;p72"/>
            <p:cNvGrpSpPr/>
            <p:nvPr/>
          </p:nvGrpSpPr>
          <p:grpSpPr>
            <a:xfrm>
              <a:off x="2708660" y="1746937"/>
              <a:ext cx="455427" cy="244429"/>
              <a:chOff x="2700693" y="1746937"/>
              <a:chExt cx="455427" cy="244429"/>
            </a:xfrm>
          </p:grpSpPr>
          <p:grpSp>
            <p:nvGrpSpPr>
              <p:cNvPr id="8505" name="Google Shape;8505;p72"/>
              <p:cNvGrpSpPr/>
              <p:nvPr/>
            </p:nvGrpSpPr>
            <p:grpSpPr>
              <a:xfrm>
                <a:off x="2905682" y="1782817"/>
                <a:ext cx="250438" cy="208549"/>
                <a:chOff x="2905682" y="1782817"/>
                <a:chExt cx="250438" cy="208549"/>
              </a:xfrm>
            </p:grpSpPr>
            <p:cxnSp>
              <p:nvCxnSpPr>
                <p:cNvPr id="8506" name="Google Shape;8506;p7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07" name="Google Shape;8507;p7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72"/>
              <p:cNvGrpSpPr/>
              <p:nvPr/>
            </p:nvGrpSpPr>
            <p:grpSpPr>
              <a:xfrm>
                <a:off x="2700693" y="1746937"/>
                <a:ext cx="449967" cy="72374"/>
                <a:chOff x="2700693" y="1746937"/>
                <a:chExt cx="449967" cy="72374"/>
              </a:xfrm>
            </p:grpSpPr>
            <p:cxnSp>
              <p:nvCxnSpPr>
                <p:cNvPr id="8509" name="Google Shape;8509;p7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10" name="Google Shape;8510;p7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1" name="Google Shape;8511;p72"/>
            <p:cNvGrpSpPr/>
            <p:nvPr/>
          </p:nvGrpSpPr>
          <p:grpSpPr>
            <a:xfrm>
              <a:off x="2029517" y="1732295"/>
              <a:ext cx="1149068" cy="643432"/>
              <a:chOff x="2029517" y="1732295"/>
              <a:chExt cx="1149068" cy="643432"/>
            </a:xfrm>
          </p:grpSpPr>
          <p:grpSp>
            <p:nvGrpSpPr>
              <p:cNvPr id="8512" name="Google Shape;8512;p72"/>
              <p:cNvGrpSpPr/>
              <p:nvPr/>
            </p:nvGrpSpPr>
            <p:grpSpPr>
              <a:xfrm>
                <a:off x="2703618" y="2103152"/>
                <a:ext cx="474966" cy="260017"/>
                <a:chOff x="2703618" y="2103152"/>
                <a:chExt cx="474966" cy="260017"/>
              </a:xfrm>
            </p:grpSpPr>
            <p:grpSp>
              <p:nvGrpSpPr>
                <p:cNvPr id="8513" name="Google Shape;8513;p72"/>
                <p:cNvGrpSpPr/>
                <p:nvPr/>
              </p:nvGrpSpPr>
              <p:grpSpPr>
                <a:xfrm>
                  <a:off x="2703618" y="2290640"/>
                  <a:ext cx="450291" cy="72529"/>
                  <a:chOff x="2703618" y="2290640"/>
                  <a:chExt cx="450291" cy="72529"/>
                </a:xfrm>
              </p:grpSpPr>
              <p:cxnSp>
                <p:nvCxnSpPr>
                  <p:cNvPr id="8514" name="Google Shape;8514;p7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15" name="Google Shape;8515;p7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72"/>
                <p:cNvGrpSpPr/>
                <p:nvPr/>
              </p:nvGrpSpPr>
              <p:grpSpPr>
                <a:xfrm>
                  <a:off x="2908607" y="2103152"/>
                  <a:ext cx="269977" cy="223538"/>
                  <a:chOff x="2908607" y="2103152"/>
                  <a:chExt cx="269977" cy="223538"/>
                </a:xfrm>
              </p:grpSpPr>
              <p:cxnSp>
                <p:nvCxnSpPr>
                  <p:cNvPr id="8517" name="Google Shape;8517;p7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18" name="Google Shape;8518;p7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9" name="Google Shape;8519;p72"/>
              <p:cNvGrpSpPr/>
              <p:nvPr/>
            </p:nvGrpSpPr>
            <p:grpSpPr>
              <a:xfrm>
                <a:off x="2029517" y="1732295"/>
                <a:ext cx="685827" cy="643432"/>
                <a:chOff x="2029517" y="1732295"/>
                <a:chExt cx="685827" cy="643432"/>
              </a:xfrm>
            </p:grpSpPr>
            <p:sp>
              <p:nvSpPr>
                <p:cNvPr id="8520" name="Google Shape;8520;p7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1" name="Google Shape;8521;p72"/>
                <p:cNvGrpSpPr/>
                <p:nvPr/>
              </p:nvGrpSpPr>
              <p:grpSpPr>
                <a:xfrm>
                  <a:off x="2158948" y="1732295"/>
                  <a:ext cx="556396" cy="333108"/>
                  <a:chOff x="2158948" y="1732295"/>
                  <a:chExt cx="556396" cy="333108"/>
                </a:xfrm>
              </p:grpSpPr>
              <p:cxnSp>
                <p:nvCxnSpPr>
                  <p:cNvPr id="8522" name="Google Shape;8522;p7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523" name="Google Shape;8523;p7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4" name="Google Shape;8524;p72"/>
                <p:cNvGrpSpPr/>
                <p:nvPr/>
              </p:nvGrpSpPr>
              <p:grpSpPr>
                <a:xfrm>
                  <a:off x="2159908" y="2065057"/>
                  <a:ext cx="550884" cy="310670"/>
                  <a:chOff x="2159908" y="2065057"/>
                  <a:chExt cx="550884" cy="310670"/>
                </a:xfrm>
              </p:grpSpPr>
              <p:cxnSp>
                <p:nvCxnSpPr>
                  <p:cNvPr id="8525" name="Google Shape;8525;p7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526" name="Google Shape;8526;p7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527" name="Google Shape;8527;p72"/>
          <p:cNvGrpSpPr/>
          <p:nvPr/>
        </p:nvGrpSpPr>
        <p:grpSpPr>
          <a:xfrm>
            <a:off x="706400" y="1556833"/>
            <a:ext cx="962651" cy="810058"/>
            <a:chOff x="844912" y="1681380"/>
            <a:chExt cx="935611" cy="787305"/>
          </a:xfrm>
        </p:grpSpPr>
        <p:grpSp>
          <p:nvGrpSpPr>
            <p:cNvPr id="8528" name="Google Shape;8528;p72"/>
            <p:cNvGrpSpPr/>
            <p:nvPr/>
          </p:nvGrpSpPr>
          <p:grpSpPr>
            <a:xfrm>
              <a:off x="844912" y="1819635"/>
              <a:ext cx="329836" cy="510016"/>
              <a:chOff x="844912" y="1819635"/>
              <a:chExt cx="329836" cy="510016"/>
            </a:xfrm>
          </p:grpSpPr>
          <p:sp>
            <p:nvSpPr>
              <p:cNvPr id="8529" name="Google Shape;8529;p7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72"/>
            <p:cNvGrpSpPr/>
            <p:nvPr/>
          </p:nvGrpSpPr>
          <p:grpSpPr>
            <a:xfrm>
              <a:off x="1284601" y="2158168"/>
              <a:ext cx="495923" cy="310517"/>
              <a:chOff x="1284601" y="2158168"/>
              <a:chExt cx="495923" cy="310517"/>
            </a:xfrm>
          </p:grpSpPr>
          <p:sp>
            <p:nvSpPr>
              <p:cNvPr id="8536" name="Google Shape;8536;p7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7" name="Google Shape;8537;p72"/>
              <p:cNvGrpSpPr/>
              <p:nvPr/>
            </p:nvGrpSpPr>
            <p:grpSpPr>
              <a:xfrm>
                <a:off x="1507666" y="2158168"/>
                <a:ext cx="272858" cy="310517"/>
                <a:chOff x="1507666" y="2158168"/>
                <a:chExt cx="272858" cy="310517"/>
              </a:xfrm>
            </p:grpSpPr>
            <p:grpSp>
              <p:nvGrpSpPr>
                <p:cNvPr id="8538" name="Google Shape;8538;p72"/>
                <p:cNvGrpSpPr/>
                <p:nvPr/>
              </p:nvGrpSpPr>
              <p:grpSpPr>
                <a:xfrm>
                  <a:off x="1507666" y="2176104"/>
                  <a:ext cx="166395" cy="273149"/>
                  <a:chOff x="1507666" y="2176104"/>
                  <a:chExt cx="166395" cy="273149"/>
                </a:xfrm>
              </p:grpSpPr>
              <p:sp>
                <p:nvSpPr>
                  <p:cNvPr id="8539" name="Google Shape;8539;p7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6" name="Google Shape;8546;p7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8" name="Google Shape;8548;p72"/>
            <p:cNvGrpSpPr/>
            <p:nvPr/>
          </p:nvGrpSpPr>
          <p:grpSpPr>
            <a:xfrm>
              <a:off x="1284601" y="1681380"/>
              <a:ext cx="495923" cy="310517"/>
              <a:chOff x="1284601" y="1681380"/>
              <a:chExt cx="495923" cy="310517"/>
            </a:xfrm>
          </p:grpSpPr>
          <p:sp>
            <p:nvSpPr>
              <p:cNvPr id="8549" name="Google Shape;8549;p7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0" name="Google Shape;8550;p72"/>
              <p:cNvGrpSpPr/>
              <p:nvPr/>
            </p:nvGrpSpPr>
            <p:grpSpPr>
              <a:xfrm>
                <a:off x="1507666" y="1681380"/>
                <a:ext cx="272858" cy="310517"/>
                <a:chOff x="1507666" y="1681380"/>
                <a:chExt cx="272858" cy="310517"/>
              </a:xfrm>
            </p:grpSpPr>
            <p:grpSp>
              <p:nvGrpSpPr>
                <p:cNvPr id="8551" name="Google Shape;8551;p72"/>
                <p:cNvGrpSpPr/>
                <p:nvPr/>
              </p:nvGrpSpPr>
              <p:grpSpPr>
                <a:xfrm>
                  <a:off x="1507666" y="1700120"/>
                  <a:ext cx="166395" cy="272984"/>
                  <a:chOff x="1507666" y="1700120"/>
                  <a:chExt cx="166395" cy="272984"/>
                </a:xfrm>
              </p:grpSpPr>
              <p:sp>
                <p:nvSpPr>
                  <p:cNvPr id="8552" name="Google Shape;8552;p7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9" name="Google Shape;8559;p7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61" name="Google Shape;8561;p72"/>
          <p:cNvGrpSpPr/>
          <p:nvPr/>
        </p:nvGrpSpPr>
        <p:grpSpPr>
          <a:xfrm>
            <a:off x="6815341" y="2324262"/>
            <a:ext cx="1622269" cy="552443"/>
            <a:chOff x="6894650" y="2574740"/>
            <a:chExt cx="1445100" cy="492111"/>
          </a:xfrm>
        </p:grpSpPr>
        <p:sp>
          <p:nvSpPr>
            <p:cNvPr id="8562" name="Google Shape;8562;p7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67" name="Google Shape;8567;p7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568" name="Google Shape;8568;p72"/>
          <p:cNvGrpSpPr/>
          <p:nvPr/>
        </p:nvGrpSpPr>
        <p:grpSpPr>
          <a:xfrm>
            <a:off x="6834884" y="3698518"/>
            <a:ext cx="1583206" cy="475705"/>
            <a:chOff x="6953919" y="3907920"/>
            <a:chExt cx="1377300" cy="475705"/>
          </a:xfrm>
        </p:grpSpPr>
        <p:cxnSp>
          <p:nvCxnSpPr>
            <p:cNvPr id="8569" name="Google Shape;8569;p7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570" name="Google Shape;8570;p7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571" name="Google Shape;8571;p7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572" name="Google Shape;8572;p7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573" name="Google Shape;8573;p7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574" name="Google Shape;8574;p72"/>
          <p:cNvGrpSpPr/>
          <p:nvPr/>
        </p:nvGrpSpPr>
        <p:grpSpPr>
          <a:xfrm>
            <a:off x="2338472" y="2459663"/>
            <a:ext cx="836286" cy="824529"/>
            <a:chOff x="2389399" y="2595741"/>
            <a:chExt cx="812796" cy="801369"/>
          </a:xfrm>
        </p:grpSpPr>
        <p:grpSp>
          <p:nvGrpSpPr>
            <p:cNvPr id="8575" name="Google Shape;8575;p72"/>
            <p:cNvGrpSpPr/>
            <p:nvPr/>
          </p:nvGrpSpPr>
          <p:grpSpPr>
            <a:xfrm>
              <a:off x="2492145" y="2881565"/>
              <a:ext cx="607300" cy="229751"/>
              <a:chOff x="2492145" y="2881565"/>
              <a:chExt cx="607300" cy="229751"/>
            </a:xfrm>
          </p:grpSpPr>
          <p:sp>
            <p:nvSpPr>
              <p:cNvPr id="8576" name="Google Shape;8576;p7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72"/>
            <p:cNvGrpSpPr/>
            <p:nvPr/>
          </p:nvGrpSpPr>
          <p:grpSpPr>
            <a:xfrm>
              <a:off x="2389399" y="2595741"/>
              <a:ext cx="812796" cy="296825"/>
              <a:chOff x="2389399" y="2595741"/>
              <a:chExt cx="812796" cy="296825"/>
            </a:xfrm>
          </p:grpSpPr>
          <p:grpSp>
            <p:nvGrpSpPr>
              <p:cNvPr id="8580" name="Google Shape;8580;p72"/>
              <p:cNvGrpSpPr/>
              <p:nvPr/>
            </p:nvGrpSpPr>
            <p:grpSpPr>
              <a:xfrm>
                <a:off x="2389399" y="2595741"/>
                <a:ext cx="363638" cy="296825"/>
                <a:chOff x="2389399" y="2595741"/>
                <a:chExt cx="363638" cy="296825"/>
              </a:xfrm>
            </p:grpSpPr>
            <p:grpSp>
              <p:nvGrpSpPr>
                <p:cNvPr id="8581" name="Google Shape;8581;p72"/>
                <p:cNvGrpSpPr/>
                <p:nvPr/>
              </p:nvGrpSpPr>
              <p:grpSpPr>
                <a:xfrm>
                  <a:off x="2493852" y="2794333"/>
                  <a:ext cx="259185" cy="98232"/>
                  <a:chOff x="2493852" y="2794333"/>
                  <a:chExt cx="259185" cy="98232"/>
                </a:xfrm>
              </p:grpSpPr>
              <p:sp>
                <p:nvSpPr>
                  <p:cNvPr id="8582" name="Google Shape;8582;p7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5" name="Google Shape;8585;p72"/>
                <p:cNvGrpSpPr/>
                <p:nvPr/>
              </p:nvGrpSpPr>
              <p:grpSpPr>
                <a:xfrm>
                  <a:off x="2389399" y="2595741"/>
                  <a:ext cx="224343" cy="182054"/>
                  <a:chOff x="2389399" y="2595741"/>
                  <a:chExt cx="224343" cy="182054"/>
                </a:xfrm>
              </p:grpSpPr>
              <p:sp>
                <p:nvSpPr>
                  <p:cNvPr id="8586" name="Google Shape;8586;p7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88" name="Google Shape;8588;p72"/>
              <p:cNvGrpSpPr/>
              <p:nvPr/>
            </p:nvGrpSpPr>
            <p:grpSpPr>
              <a:xfrm>
                <a:off x="2683630" y="2595741"/>
                <a:ext cx="224334" cy="296825"/>
                <a:chOff x="2683630" y="2595741"/>
                <a:chExt cx="224334" cy="296825"/>
              </a:xfrm>
            </p:grpSpPr>
            <p:grpSp>
              <p:nvGrpSpPr>
                <p:cNvPr id="8589" name="Google Shape;8589;p72"/>
                <p:cNvGrpSpPr/>
                <p:nvPr/>
              </p:nvGrpSpPr>
              <p:grpSpPr>
                <a:xfrm>
                  <a:off x="2788083" y="2794333"/>
                  <a:ext cx="15356" cy="98232"/>
                  <a:chOff x="2788083" y="2794333"/>
                  <a:chExt cx="15356" cy="98232"/>
                </a:xfrm>
              </p:grpSpPr>
              <p:sp>
                <p:nvSpPr>
                  <p:cNvPr id="8590" name="Google Shape;8590;p7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3" name="Google Shape;8593;p72"/>
                <p:cNvGrpSpPr/>
                <p:nvPr/>
              </p:nvGrpSpPr>
              <p:grpSpPr>
                <a:xfrm>
                  <a:off x="2683630" y="2595741"/>
                  <a:ext cx="224334" cy="182054"/>
                  <a:chOff x="2683630" y="2595741"/>
                  <a:chExt cx="224334" cy="182054"/>
                </a:xfrm>
              </p:grpSpPr>
              <p:sp>
                <p:nvSpPr>
                  <p:cNvPr id="8594" name="Google Shape;8594;p7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6" name="Google Shape;8596;p72"/>
              <p:cNvGrpSpPr/>
              <p:nvPr/>
            </p:nvGrpSpPr>
            <p:grpSpPr>
              <a:xfrm>
                <a:off x="2838475" y="2595741"/>
                <a:ext cx="363719" cy="296825"/>
                <a:chOff x="2838475" y="2595741"/>
                <a:chExt cx="363719" cy="296825"/>
              </a:xfrm>
            </p:grpSpPr>
            <p:grpSp>
              <p:nvGrpSpPr>
                <p:cNvPr id="8597" name="Google Shape;8597;p72"/>
                <p:cNvGrpSpPr/>
                <p:nvPr/>
              </p:nvGrpSpPr>
              <p:grpSpPr>
                <a:xfrm>
                  <a:off x="2838475" y="2794333"/>
                  <a:ext cx="259185" cy="98232"/>
                  <a:chOff x="2838475" y="2794333"/>
                  <a:chExt cx="259185" cy="98232"/>
                </a:xfrm>
              </p:grpSpPr>
              <p:sp>
                <p:nvSpPr>
                  <p:cNvPr id="8598" name="Google Shape;8598;p7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72"/>
                <p:cNvGrpSpPr/>
                <p:nvPr/>
              </p:nvGrpSpPr>
              <p:grpSpPr>
                <a:xfrm>
                  <a:off x="2977852" y="2595741"/>
                  <a:ext cx="224343" cy="182054"/>
                  <a:chOff x="2977852" y="2595741"/>
                  <a:chExt cx="224343" cy="182054"/>
                </a:xfrm>
              </p:grpSpPr>
              <p:sp>
                <p:nvSpPr>
                  <p:cNvPr id="8602" name="Google Shape;8602;p7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04" name="Google Shape;8604;p72"/>
            <p:cNvGrpSpPr/>
            <p:nvPr/>
          </p:nvGrpSpPr>
          <p:grpSpPr>
            <a:xfrm>
              <a:off x="2389399" y="3100241"/>
              <a:ext cx="812796" cy="296869"/>
              <a:chOff x="2389399" y="3100241"/>
              <a:chExt cx="812796" cy="296869"/>
            </a:xfrm>
          </p:grpSpPr>
          <p:grpSp>
            <p:nvGrpSpPr>
              <p:cNvPr id="8605" name="Google Shape;8605;p72"/>
              <p:cNvGrpSpPr/>
              <p:nvPr/>
            </p:nvGrpSpPr>
            <p:grpSpPr>
              <a:xfrm>
                <a:off x="2683630" y="3100241"/>
                <a:ext cx="224334" cy="296869"/>
                <a:chOff x="2683630" y="3100241"/>
                <a:chExt cx="224334" cy="296869"/>
              </a:xfrm>
            </p:grpSpPr>
            <p:grpSp>
              <p:nvGrpSpPr>
                <p:cNvPr id="8606" name="Google Shape;8606;p72"/>
                <p:cNvGrpSpPr/>
                <p:nvPr/>
              </p:nvGrpSpPr>
              <p:grpSpPr>
                <a:xfrm>
                  <a:off x="2788083" y="3100241"/>
                  <a:ext cx="15356" cy="98237"/>
                  <a:chOff x="2788083" y="3100241"/>
                  <a:chExt cx="15356" cy="98237"/>
                </a:xfrm>
              </p:grpSpPr>
              <p:sp>
                <p:nvSpPr>
                  <p:cNvPr id="8607" name="Google Shape;8607;p7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0" name="Google Shape;8610;p72"/>
                <p:cNvGrpSpPr/>
                <p:nvPr/>
              </p:nvGrpSpPr>
              <p:grpSpPr>
                <a:xfrm>
                  <a:off x="2683630" y="3215065"/>
                  <a:ext cx="224334" cy="182045"/>
                  <a:chOff x="2683630" y="3215065"/>
                  <a:chExt cx="224334" cy="182045"/>
                </a:xfrm>
              </p:grpSpPr>
              <p:sp>
                <p:nvSpPr>
                  <p:cNvPr id="8611" name="Google Shape;8611;p7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3" name="Google Shape;8613;p72"/>
              <p:cNvGrpSpPr/>
              <p:nvPr/>
            </p:nvGrpSpPr>
            <p:grpSpPr>
              <a:xfrm>
                <a:off x="2389399" y="3100241"/>
                <a:ext cx="363638" cy="296869"/>
                <a:chOff x="2389399" y="3100241"/>
                <a:chExt cx="363638" cy="296869"/>
              </a:xfrm>
            </p:grpSpPr>
            <p:grpSp>
              <p:nvGrpSpPr>
                <p:cNvPr id="8614" name="Google Shape;8614;p72"/>
                <p:cNvGrpSpPr/>
                <p:nvPr/>
              </p:nvGrpSpPr>
              <p:grpSpPr>
                <a:xfrm>
                  <a:off x="2493852" y="3100241"/>
                  <a:ext cx="259185" cy="98237"/>
                  <a:chOff x="2493852" y="3100241"/>
                  <a:chExt cx="259185" cy="98237"/>
                </a:xfrm>
              </p:grpSpPr>
              <p:sp>
                <p:nvSpPr>
                  <p:cNvPr id="8615" name="Google Shape;8615;p7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72"/>
                <p:cNvGrpSpPr/>
                <p:nvPr/>
              </p:nvGrpSpPr>
              <p:grpSpPr>
                <a:xfrm>
                  <a:off x="2389399" y="3215065"/>
                  <a:ext cx="224343" cy="182045"/>
                  <a:chOff x="2389399" y="3215065"/>
                  <a:chExt cx="224343" cy="182045"/>
                </a:xfrm>
              </p:grpSpPr>
              <p:sp>
                <p:nvSpPr>
                  <p:cNvPr id="8619" name="Google Shape;8619;p7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21" name="Google Shape;8621;p72"/>
              <p:cNvGrpSpPr/>
              <p:nvPr/>
            </p:nvGrpSpPr>
            <p:grpSpPr>
              <a:xfrm>
                <a:off x="2838475" y="3100241"/>
                <a:ext cx="363719" cy="296869"/>
                <a:chOff x="2838475" y="3100241"/>
                <a:chExt cx="363719" cy="296869"/>
              </a:xfrm>
            </p:grpSpPr>
            <p:grpSp>
              <p:nvGrpSpPr>
                <p:cNvPr id="8622" name="Google Shape;8622;p72"/>
                <p:cNvGrpSpPr/>
                <p:nvPr/>
              </p:nvGrpSpPr>
              <p:grpSpPr>
                <a:xfrm>
                  <a:off x="2838475" y="3100241"/>
                  <a:ext cx="259185" cy="98237"/>
                  <a:chOff x="2838475" y="3100241"/>
                  <a:chExt cx="259185" cy="98237"/>
                </a:xfrm>
              </p:grpSpPr>
              <p:sp>
                <p:nvSpPr>
                  <p:cNvPr id="8623" name="Google Shape;8623;p7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72"/>
                <p:cNvGrpSpPr/>
                <p:nvPr/>
              </p:nvGrpSpPr>
              <p:grpSpPr>
                <a:xfrm>
                  <a:off x="2977852" y="3215065"/>
                  <a:ext cx="224343" cy="182045"/>
                  <a:chOff x="2977852" y="3215065"/>
                  <a:chExt cx="224343" cy="182045"/>
                </a:xfrm>
              </p:grpSpPr>
              <p:sp>
                <p:nvSpPr>
                  <p:cNvPr id="8627" name="Google Shape;8627;p7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Shape 8632"/>
        <p:cNvGrpSpPr/>
        <p:nvPr/>
      </p:nvGrpSpPr>
      <p:grpSpPr>
        <a:xfrm>
          <a:off x="0" y="0"/>
          <a:ext cx="0" cy="0"/>
          <a:chOff x="0" y="0"/>
          <a:chExt cx="0" cy="0"/>
        </a:xfrm>
      </p:grpSpPr>
      <p:grpSp>
        <p:nvGrpSpPr>
          <p:cNvPr id="8633" name="Google Shape;8633;p73"/>
          <p:cNvGrpSpPr/>
          <p:nvPr/>
        </p:nvGrpSpPr>
        <p:grpSpPr>
          <a:xfrm>
            <a:off x="702075" y="3155925"/>
            <a:ext cx="2390414" cy="1024800"/>
            <a:chOff x="728925" y="3296613"/>
            <a:chExt cx="2390414" cy="1024800"/>
          </a:xfrm>
        </p:grpSpPr>
        <p:grpSp>
          <p:nvGrpSpPr>
            <p:cNvPr id="8634" name="Google Shape;8634;p73"/>
            <p:cNvGrpSpPr/>
            <p:nvPr/>
          </p:nvGrpSpPr>
          <p:grpSpPr>
            <a:xfrm>
              <a:off x="728925" y="3619800"/>
              <a:ext cx="2390414" cy="500893"/>
              <a:chOff x="728925" y="3619800"/>
              <a:chExt cx="2390414" cy="500893"/>
            </a:xfrm>
          </p:grpSpPr>
          <p:sp>
            <p:nvSpPr>
              <p:cNvPr id="8635" name="Google Shape;8635;p7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6" name="Google Shape;8636;p7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637" name="Google Shape;8637;p73"/>
            <p:cNvGrpSpPr/>
            <p:nvPr/>
          </p:nvGrpSpPr>
          <p:grpSpPr>
            <a:xfrm>
              <a:off x="1348050" y="3296613"/>
              <a:ext cx="1706152" cy="1024800"/>
              <a:chOff x="1348050" y="3296613"/>
              <a:chExt cx="1706152" cy="1024800"/>
            </a:xfrm>
          </p:grpSpPr>
          <p:sp>
            <p:nvSpPr>
              <p:cNvPr id="8638" name="Google Shape;8638;p7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9" name="Google Shape;8639;p7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40" name="Google Shape;8640;p7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41" name="Google Shape;8641;p7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42" name="Google Shape;8642;p7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643" name="Google Shape;8643;p73"/>
            <p:cNvGrpSpPr/>
            <p:nvPr/>
          </p:nvGrpSpPr>
          <p:grpSpPr>
            <a:xfrm>
              <a:off x="1455707" y="3654858"/>
              <a:ext cx="1491150" cy="417657"/>
              <a:chOff x="1455707" y="3654858"/>
              <a:chExt cx="1491150" cy="417657"/>
            </a:xfrm>
          </p:grpSpPr>
          <p:sp>
            <p:nvSpPr>
              <p:cNvPr id="8644" name="Google Shape;8644;p7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664" name="Google Shape;8664;p73"/>
          <p:cNvGraphicFramePr/>
          <p:nvPr/>
        </p:nvGraphicFramePr>
        <p:xfrm>
          <a:off x="5937775" y="2153837"/>
          <a:ext cx="3000000" cy="3000000"/>
        </p:xfrm>
        <a:graphic>
          <a:graphicData uri="http://schemas.openxmlformats.org/drawingml/2006/table">
            <a:tbl>
              <a:tblPr>
                <a:noFill/>
                <a:tableStyleId>{83E22F1E-D58A-4E66-9970-BEF0648E4A16}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665" name="Google Shape;8665;p73"/>
          <p:cNvGrpSpPr/>
          <p:nvPr/>
        </p:nvGrpSpPr>
        <p:grpSpPr>
          <a:xfrm>
            <a:off x="710451" y="981601"/>
            <a:ext cx="2396505" cy="976502"/>
            <a:chOff x="749309" y="1112739"/>
            <a:chExt cx="2371603" cy="976502"/>
          </a:xfrm>
        </p:grpSpPr>
        <p:grpSp>
          <p:nvGrpSpPr>
            <p:cNvPr id="8666" name="Google Shape;8666;p73"/>
            <p:cNvGrpSpPr/>
            <p:nvPr/>
          </p:nvGrpSpPr>
          <p:grpSpPr>
            <a:xfrm>
              <a:off x="1092126" y="1112739"/>
              <a:ext cx="2028786" cy="975464"/>
              <a:chOff x="1092126" y="1112739"/>
              <a:chExt cx="2028786" cy="975464"/>
            </a:xfrm>
          </p:grpSpPr>
          <p:sp>
            <p:nvSpPr>
              <p:cNvPr id="8667" name="Google Shape;8667;p7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1" name="Google Shape;8691;p73"/>
            <p:cNvGrpSpPr/>
            <p:nvPr/>
          </p:nvGrpSpPr>
          <p:grpSpPr>
            <a:xfrm>
              <a:off x="749309" y="1112739"/>
              <a:ext cx="314700" cy="975464"/>
              <a:chOff x="749309" y="1112739"/>
              <a:chExt cx="314700" cy="975464"/>
            </a:xfrm>
          </p:grpSpPr>
          <p:sp>
            <p:nvSpPr>
              <p:cNvPr id="8692" name="Google Shape;8692;p7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6" name="Google Shape;8696;p7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700" name="Google Shape;8700;p73"/>
          <p:cNvGraphicFramePr/>
          <p:nvPr/>
        </p:nvGraphicFramePr>
        <p:xfrm>
          <a:off x="5937800" y="981587"/>
          <a:ext cx="3000000" cy="3000000"/>
        </p:xfrm>
        <a:graphic>
          <a:graphicData uri="http://schemas.openxmlformats.org/drawingml/2006/table">
            <a:tbl>
              <a:tblPr>
                <a:noFill/>
                <a:tableStyleId>{83E22F1E-D58A-4E66-9970-BEF0648E4A16}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701" name="Google Shape;8701;p73"/>
          <p:cNvGraphicFramePr/>
          <p:nvPr/>
        </p:nvGraphicFramePr>
        <p:xfrm>
          <a:off x="3358663" y="2153837"/>
          <a:ext cx="3000000" cy="3000000"/>
        </p:xfrm>
        <a:graphic>
          <a:graphicData uri="http://schemas.openxmlformats.org/drawingml/2006/table">
            <a:tbl>
              <a:tblPr>
                <a:noFill/>
                <a:tableStyleId>{83E22F1E-D58A-4E66-9970-BEF0648E4A16}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702" name="Google Shape;8702;p73"/>
          <p:cNvGrpSpPr/>
          <p:nvPr/>
        </p:nvGrpSpPr>
        <p:grpSpPr>
          <a:xfrm>
            <a:off x="3360649" y="3144798"/>
            <a:ext cx="2363377" cy="1047062"/>
            <a:chOff x="3358399" y="3285485"/>
            <a:chExt cx="2363377" cy="1047062"/>
          </a:xfrm>
        </p:grpSpPr>
        <p:grpSp>
          <p:nvGrpSpPr>
            <p:cNvPr id="8703" name="Google Shape;8703;p73"/>
            <p:cNvGrpSpPr/>
            <p:nvPr/>
          </p:nvGrpSpPr>
          <p:grpSpPr>
            <a:xfrm>
              <a:off x="3358412" y="3285485"/>
              <a:ext cx="2363244" cy="139500"/>
              <a:chOff x="3358412" y="3285485"/>
              <a:chExt cx="2363244" cy="139500"/>
            </a:xfrm>
          </p:grpSpPr>
          <p:sp>
            <p:nvSpPr>
              <p:cNvPr id="8704" name="Google Shape;8704;p7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73"/>
            <p:cNvGrpSpPr/>
            <p:nvPr/>
          </p:nvGrpSpPr>
          <p:grpSpPr>
            <a:xfrm>
              <a:off x="3358412" y="3466996"/>
              <a:ext cx="2363244" cy="139500"/>
              <a:chOff x="3358412" y="3466996"/>
              <a:chExt cx="2363244" cy="139500"/>
            </a:xfrm>
          </p:grpSpPr>
          <p:sp>
            <p:nvSpPr>
              <p:cNvPr id="8710" name="Google Shape;8710;p7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73"/>
            <p:cNvGrpSpPr/>
            <p:nvPr/>
          </p:nvGrpSpPr>
          <p:grpSpPr>
            <a:xfrm>
              <a:off x="3358412" y="3648507"/>
              <a:ext cx="2363244" cy="139500"/>
              <a:chOff x="3358412" y="3648507"/>
              <a:chExt cx="2363244" cy="139500"/>
            </a:xfrm>
          </p:grpSpPr>
          <p:sp>
            <p:nvSpPr>
              <p:cNvPr id="8716" name="Google Shape;8716;p7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73"/>
            <p:cNvGrpSpPr/>
            <p:nvPr/>
          </p:nvGrpSpPr>
          <p:grpSpPr>
            <a:xfrm>
              <a:off x="3358412" y="3830018"/>
              <a:ext cx="2363244" cy="139500"/>
              <a:chOff x="3358412" y="3830018"/>
              <a:chExt cx="2363244" cy="139500"/>
            </a:xfrm>
          </p:grpSpPr>
          <p:sp>
            <p:nvSpPr>
              <p:cNvPr id="8722" name="Google Shape;8722;p7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73"/>
            <p:cNvGrpSpPr/>
            <p:nvPr/>
          </p:nvGrpSpPr>
          <p:grpSpPr>
            <a:xfrm>
              <a:off x="3358399" y="4011514"/>
              <a:ext cx="2363377" cy="139537"/>
              <a:chOff x="3294800" y="4134603"/>
              <a:chExt cx="2638876" cy="152400"/>
            </a:xfrm>
          </p:grpSpPr>
          <p:sp>
            <p:nvSpPr>
              <p:cNvPr id="8728" name="Google Shape;8728;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73"/>
            <p:cNvGrpSpPr/>
            <p:nvPr/>
          </p:nvGrpSpPr>
          <p:grpSpPr>
            <a:xfrm>
              <a:off x="3358399" y="4193010"/>
              <a:ext cx="2363377" cy="139537"/>
              <a:chOff x="3294800" y="4134603"/>
              <a:chExt cx="2638876" cy="152400"/>
            </a:xfrm>
          </p:grpSpPr>
          <p:sp>
            <p:nvSpPr>
              <p:cNvPr id="8734" name="Google Shape;8734;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739" name="Google Shape;8739;p73"/>
          <p:cNvGraphicFramePr/>
          <p:nvPr/>
        </p:nvGraphicFramePr>
        <p:xfrm>
          <a:off x="711450" y="2153837"/>
          <a:ext cx="3000000" cy="3000000"/>
        </p:xfrm>
        <a:graphic>
          <a:graphicData uri="http://schemas.openxmlformats.org/drawingml/2006/table">
            <a:tbl>
              <a:tblPr>
                <a:noFill/>
                <a:tableStyleId>{83E22F1E-D58A-4E66-9970-BEF0648E4A16}</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740" name="Google Shape;8740;p73"/>
          <p:cNvGrpSpPr/>
          <p:nvPr/>
        </p:nvGrpSpPr>
        <p:grpSpPr>
          <a:xfrm>
            <a:off x="4161119" y="2557652"/>
            <a:ext cx="1302095" cy="60959"/>
            <a:chOff x="3558802" y="4011427"/>
            <a:chExt cx="1866000" cy="111300"/>
          </a:xfrm>
        </p:grpSpPr>
        <p:sp>
          <p:nvSpPr>
            <p:cNvPr id="8741" name="Google Shape;8741;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73"/>
          <p:cNvGrpSpPr/>
          <p:nvPr/>
        </p:nvGrpSpPr>
        <p:grpSpPr>
          <a:xfrm>
            <a:off x="4706607" y="2839811"/>
            <a:ext cx="914340" cy="60959"/>
            <a:chOff x="3558802" y="4011427"/>
            <a:chExt cx="1866000" cy="111300"/>
          </a:xfrm>
        </p:grpSpPr>
        <p:sp>
          <p:nvSpPr>
            <p:cNvPr id="8744" name="Google Shape;8744;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73"/>
          <p:cNvGrpSpPr/>
          <p:nvPr/>
        </p:nvGrpSpPr>
        <p:grpSpPr>
          <a:xfrm>
            <a:off x="5874449" y="3167609"/>
            <a:ext cx="2519825" cy="1001454"/>
            <a:chOff x="1906114" y="789980"/>
            <a:chExt cx="1487676" cy="606868"/>
          </a:xfrm>
        </p:grpSpPr>
        <p:cxnSp>
          <p:nvCxnSpPr>
            <p:cNvPr id="8747" name="Google Shape;8747;p7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748" name="Google Shape;8748;p7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749" name="Google Shape;8749;p7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750" name="Google Shape;8750;p7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751" name="Google Shape;8751;p7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752" name="Google Shape;8752;p7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753" name="Google Shape;8753;p7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754" name="Google Shape;8754;p7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761" name="Google Shape;8761;p7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762" name="Google Shape;8762;p7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763" name="Google Shape;8763;p7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73"/>
          <p:cNvGrpSpPr/>
          <p:nvPr/>
        </p:nvGrpSpPr>
        <p:grpSpPr>
          <a:xfrm>
            <a:off x="3355812" y="951645"/>
            <a:ext cx="2363393" cy="1005865"/>
            <a:chOff x="3292400" y="1193188"/>
            <a:chExt cx="2615240" cy="1131075"/>
          </a:xfrm>
        </p:grpSpPr>
        <p:sp>
          <p:nvSpPr>
            <p:cNvPr id="8765" name="Google Shape;8765;p7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66" name="Google Shape;8766;p7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67" name="Google Shape;8767;p7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768" name="Google Shape;8768;p7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769" name="Google Shape;8769;p7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770" name="Google Shape;8770;p7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771" name="Google Shape;8771;p7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772" name="Google Shape;8772;p7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773" name="Google Shape;8773;p7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774" name="Google Shape;8774;p7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775" name="Google Shape;8775;p7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776" name="Google Shape;8776;p7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777" name="Google Shape;8777;p7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778" name="Google Shape;8778;p7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779" name="Google Shape;8779;p73"/>
            <p:cNvGrpSpPr/>
            <p:nvPr/>
          </p:nvGrpSpPr>
          <p:grpSpPr>
            <a:xfrm>
              <a:off x="3748438" y="1378608"/>
              <a:ext cx="2159202" cy="903971"/>
              <a:chOff x="1683525" y="2179850"/>
              <a:chExt cx="4519050" cy="2134525"/>
            </a:xfrm>
          </p:grpSpPr>
          <p:sp>
            <p:nvSpPr>
              <p:cNvPr id="8780" name="Google Shape;8780;p7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81" name="Google Shape;8781;p7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82" name="Google Shape;8782;p7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83" name="Google Shape;8783;p7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84" name="Google Shape;8784;p7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85" name="Google Shape;8785;p7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86" name="Google Shape;8786;p7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87" name="Google Shape;8787;p7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88" name="Google Shape;8788;p7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89" name="Google Shape;8789;p7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90" name="Google Shape;8790;p7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791" name="Google Shape;8791;p7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Shape 8795"/>
        <p:cNvGrpSpPr/>
        <p:nvPr/>
      </p:nvGrpSpPr>
      <p:grpSpPr>
        <a:xfrm>
          <a:off x="0" y="0"/>
          <a:ext cx="0" cy="0"/>
          <a:chOff x="0" y="0"/>
          <a:chExt cx="0" cy="0"/>
        </a:xfrm>
      </p:grpSpPr>
      <p:grpSp>
        <p:nvGrpSpPr>
          <p:cNvPr id="8796" name="Google Shape;8796;p74"/>
          <p:cNvGrpSpPr/>
          <p:nvPr/>
        </p:nvGrpSpPr>
        <p:grpSpPr>
          <a:xfrm>
            <a:off x="4796684" y="970941"/>
            <a:ext cx="745431" cy="718863"/>
            <a:chOff x="4249973" y="1201875"/>
            <a:chExt cx="1958568" cy="1888762"/>
          </a:xfrm>
        </p:grpSpPr>
        <p:sp>
          <p:nvSpPr>
            <p:cNvPr id="8797" name="Google Shape;8797;p7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8" name="Google Shape;8798;p74"/>
            <p:cNvGrpSpPr/>
            <p:nvPr/>
          </p:nvGrpSpPr>
          <p:grpSpPr>
            <a:xfrm>
              <a:off x="5853086" y="1789142"/>
              <a:ext cx="355454" cy="1048099"/>
              <a:chOff x="5576108" y="2016725"/>
              <a:chExt cx="565200" cy="1666560"/>
            </a:xfrm>
          </p:grpSpPr>
          <p:sp>
            <p:nvSpPr>
              <p:cNvPr id="8799" name="Google Shape;8799;p7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00" name="Google Shape;8800;p7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74"/>
            <p:cNvGrpSpPr/>
            <p:nvPr/>
          </p:nvGrpSpPr>
          <p:grpSpPr>
            <a:xfrm>
              <a:off x="4869455" y="2691676"/>
              <a:ext cx="1013897" cy="398961"/>
              <a:chOff x="4012057" y="3451825"/>
              <a:chExt cx="1612175" cy="634379"/>
            </a:xfrm>
          </p:grpSpPr>
          <p:sp>
            <p:nvSpPr>
              <p:cNvPr id="8802" name="Google Shape;8802;p7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03" name="Google Shape;8803;p7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74"/>
            <p:cNvGrpSpPr/>
            <p:nvPr/>
          </p:nvGrpSpPr>
          <p:grpSpPr>
            <a:xfrm>
              <a:off x="4276937" y="2155961"/>
              <a:ext cx="651965" cy="891358"/>
              <a:chOff x="3069908" y="2599997"/>
              <a:chExt cx="1036675" cy="1417328"/>
            </a:xfrm>
          </p:grpSpPr>
          <p:sp>
            <p:nvSpPr>
              <p:cNvPr id="8805" name="Google Shape;8805;p7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06" name="Google Shape;8806;p7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74"/>
            <p:cNvGrpSpPr/>
            <p:nvPr/>
          </p:nvGrpSpPr>
          <p:grpSpPr>
            <a:xfrm>
              <a:off x="5054918" y="1201875"/>
              <a:ext cx="999548" cy="602711"/>
              <a:chOff x="4306958" y="1082925"/>
              <a:chExt cx="1589359" cy="958358"/>
            </a:xfrm>
          </p:grpSpPr>
          <p:sp>
            <p:nvSpPr>
              <p:cNvPr id="8808" name="Google Shape;8808;p7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09" name="Google Shape;8809;p7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74"/>
            <p:cNvGrpSpPr/>
            <p:nvPr/>
          </p:nvGrpSpPr>
          <p:grpSpPr>
            <a:xfrm>
              <a:off x="4249973" y="1303451"/>
              <a:ext cx="799317" cy="841334"/>
              <a:chOff x="3027033" y="1244439"/>
              <a:chExt cx="1270977" cy="1337786"/>
            </a:xfrm>
          </p:grpSpPr>
          <p:sp>
            <p:nvSpPr>
              <p:cNvPr id="8811" name="Google Shape;8811;p7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12" name="Google Shape;8812;p7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13" name="Google Shape;8813;p74"/>
          <p:cNvGrpSpPr/>
          <p:nvPr/>
        </p:nvGrpSpPr>
        <p:grpSpPr>
          <a:xfrm>
            <a:off x="713057" y="1849390"/>
            <a:ext cx="761767" cy="729896"/>
            <a:chOff x="2657744" y="2337745"/>
            <a:chExt cx="832987" cy="798137"/>
          </a:xfrm>
        </p:grpSpPr>
        <p:sp>
          <p:nvSpPr>
            <p:cNvPr id="8814" name="Google Shape;8814;p7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74"/>
          <p:cNvGrpSpPr/>
          <p:nvPr/>
        </p:nvGrpSpPr>
        <p:grpSpPr>
          <a:xfrm>
            <a:off x="3224022" y="1852597"/>
            <a:ext cx="685569" cy="723586"/>
            <a:chOff x="3398134" y="2057755"/>
            <a:chExt cx="704087" cy="743130"/>
          </a:xfrm>
        </p:grpSpPr>
        <p:grpSp>
          <p:nvGrpSpPr>
            <p:cNvPr id="8821" name="Google Shape;8821;p74"/>
            <p:cNvGrpSpPr/>
            <p:nvPr/>
          </p:nvGrpSpPr>
          <p:grpSpPr>
            <a:xfrm>
              <a:off x="3398134" y="2290183"/>
              <a:ext cx="315300" cy="219900"/>
              <a:chOff x="3398134" y="2290183"/>
              <a:chExt cx="315300" cy="219900"/>
            </a:xfrm>
          </p:grpSpPr>
          <p:sp>
            <p:nvSpPr>
              <p:cNvPr id="8822" name="Google Shape;8822;p7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23" name="Google Shape;8823;p74"/>
              <p:cNvCxnSpPr>
                <a:stCxn id="8822"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824" name="Google Shape;8824;p74"/>
            <p:cNvGrpSpPr/>
            <p:nvPr/>
          </p:nvGrpSpPr>
          <p:grpSpPr>
            <a:xfrm>
              <a:off x="3547823" y="2467358"/>
              <a:ext cx="219900" cy="333527"/>
              <a:chOff x="3547823" y="2467358"/>
              <a:chExt cx="219900" cy="333527"/>
            </a:xfrm>
          </p:grpSpPr>
          <p:sp>
            <p:nvSpPr>
              <p:cNvPr id="8825" name="Google Shape;8825;p7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26" name="Google Shape;8826;p7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827" name="Google Shape;8827;p74"/>
            <p:cNvGrpSpPr/>
            <p:nvPr/>
          </p:nvGrpSpPr>
          <p:grpSpPr>
            <a:xfrm>
              <a:off x="3734138" y="2467358"/>
              <a:ext cx="219900" cy="333527"/>
              <a:chOff x="3734138" y="2467358"/>
              <a:chExt cx="219900" cy="333527"/>
            </a:xfrm>
          </p:grpSpPr>
          <p:sp>
            <p:nvSpPr>
              <p:cNvPr id="8828" name="Google Shape;8828;p7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29" name="Google Shape;8829;p7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830" name="Google Shape;8830;p74"/>
            <p:cNvGrpSpPr/>
            <p:nvPr/>
          </p:nvGrpSpPr>
          <p:grpSpPr>
            <a:xfrm>
              <a:off x="3787560" y="2288011"/>
              <a:ext cx="314661" cy="219900"/>
              <a:chOff x="3787560" y="2288011"/>
              <a:chExt cx="314661" cy="219900"/>
            </a:xfrm>
          </p:grpSpPr>
          <p:sp>
            <p:nvSpPr>
              <p:cNvPr id="8831" name="Google Shape;8831;p7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32" name="Google Shape;8832;p7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833" name="Google Shape;8833;p74"/>
            <p:cNvGrpSpPr/>
            <p:nvPr/>
          </p:nvGrpSpPr>
          <p:grpSpPr>
            <a:xfrm>
              <a:off x="3637290" y="2057755"/>
              <a:ext cx="219900" cy="335499"/>
              <a:chOff x="3637290" y="2057755"/>
              <a:chExt cx="219900" cy="335499"/>
            </a:xfrm>
          </p:grpSpPr>
          <p:sp>
            <p:nvSpPr>
              <p:cNvPr id="8834" name="Google Shape;8834;p7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835" name="Google Shape;8835;p7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836" name="Google Shape;8836;p74"/>
          <p:cNvGrpSpPr/>
          <p:nvPr/>
        </p:nvGrpSpPr>
        <p:grpSpPr>
          <a:xfrm>
            <a:off x="4899244" y="1859292"/>
            <a:ext cx="710153" cy="710153"/>
            <a:chOff x="5007123" y="2079403"/>
            <a:chExt cx="687600" cy="687600"/>
          </a:xfrm>
        </p:grpSpPr>
        <p:sp>
          <p:nvSpPr>
            <p:cNvPr id="8837" name="Google Shape;8837;p7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74"/>
          <p:cNvGrpSpPr/>
          <p:nvPr/>
        </p:nvGrpSpPr>
        <p:grpSpPr>
          <a:xfrm>
            <a:off x="5708681" y="1853799"/>
            <a:ext cx="720998" cy="721183"/>
            <a:chOff x="5797446" y="2063053"/>
            <a:chExt cx="698100" cy="698280"/>
          </a:xfrm>
        </p:grpSpPr>
        <p:sp>
          <p:nvSpPr>
            <p:cNvPr id="8842" name="Google Shape;8842;p7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6" name="Google Shape;8846;p74"/>
          <p:cNvGrpSpPr/>
          <p:nvPr/>
        </p:nvGrpSpPr>
        <p:grpSpPr>
          <a:xfrm>
            <a:off x="8153828" y="3499404"/>
            <a:ext cx="280585" cy="673164"/>
            <a:chOff x="8075075" y="3754290"/>
            <a:chExt cx="255612" cy="613194"/>
          </a:xfrm>
        </p:grpSpPr>
        <p:grpSp>
          <p:nvGrpSpPr>
            <p:cNvPr id="8847" name="Google Shape;8847;p74"/>
            <p:cNvGrpSpPr/>
            <p:nvPr/>
          </p:nvGrpSpPr>
          <p:grpSpPr>
            <a:xfrm>
              <a:off x="8075075" y="3754290"/>
              <a:ext cx="255612" cy="613194"/>
              <a:chOff x="8075075" y="3754290"/>
              <a:chExt cx="255612" cy="613194"/>
            </a:xfrm>
          </p:grpSpPr>
          <p:sp>
            <p:nvSpPr>
              <p:cNvPr id="8848" name="Google Shape;8848;p7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0" name="Google Shape;8850;p7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74"/>
          <p:cNvGrpSpPr/>
          <p:nvPr/>
        </p:nvGrpSpPr>
        <p:grpSpPr>
          <a:xfrm>
            <a:off x="5270887" y="3488200"/>
            <a:ext cx="470352" cy="683745"/>
            <a:chOff x="1697726" y="3244179"/>
            <a:chExt cx="788124" cy="1146069"/>
          </a:xfrm>
        </p:grpSpPr>
        <p:sp>
          <p:nvSpPr>
            <p:cNvPr id="8852" name="Google Shape;8852;p7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4" name="Google Shape;8854;p74"/>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5" name="Google Shape;8855;p74"/>
          <p:cNvGrpSpPr/>
          <p:nvPr/>
        </p:nvGrpSpPr>
        <p:grpSpPr>
          <a:xfrm>
            <a:off x="5892037" y="3499402"/>
            <a:ext cx="293891" cy="293845"/>
            <a:chOff x="6134814" y="3754290"/>
            <a:chExt cx="293891" cy="293845"/>
          </a:xfrm>
        </p:grpSpPr>
        <p:sp>
          <p:nvSpPr>
            <p:cNvPr id="8856" name="Google Shape;8856;p7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8" name="Google Shape;8858;p74"/>
          <p:cNvGrpSpPr/>
          <p:nvPr/>
        </p:nvGrpSpPr>
        <p:grpSpPr>
          <a:xfrm>
            <a:off x="5892037" y="3878074"/>
            <a:ext cx="293891" cy="293891"/>
            <a:chOff x="6134814" y="4086186"/>
            <a:chExt cx="293891" cy="293891"/>
          </a:xfrm>
        </p:grpSpPr>
        <p:sp>
          <p:nvSpPr>
            <p:cNvPr id="8859" name="Google Shape;8859;p7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1" name="Google Shape;8861;p74"/>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4"/>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3" name="Google Shape;8863;p74"/>
          <p:cNvGrpSpPr/>
          <p:nvPr/>
        </p:nvGrpSpPr>
        <p:grpSpPr>
          <a:xfrm>
            <a:off x="7817013" y="2706766"/>
            <a:ext cx="622883" cy="621944"/>
            <a:chOff x="1187048" y="238125"/>
            <a:chExt cx="5256397" cy="5248476"/>
          </a:xfrm>
        </p:grpSpPr>
        <p:sp>
          <p:nvSpPr>
            <p:cNvPr id="8864" name="Google Shape;8864;p7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74"/>
          <p:cNvGrpSpPr/>
          <p:nvPr/>
        </p:nvGrpSpPr>
        <p:grpSpPr>
          <a:xfrm>
            <a:off x="2274118" y="2716375"/>
            <a:ext cx="1310987" cy="612407"/>
            <a:chOff x="238125" y="1188750"/>
            <a:chExt cx="7140450" cy="3335550"/>
          </a:xfrm>
        </p:grpSpPr>
        <p:sp>
          <p:nvSpPr>
            <p:cNvPr id="8869" name="Google Shape;8869;p7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4" name="Google Shape;8874;p74"/>
          <p:cNvGrpSpPr/>
          <p:nvPr/>
        </p:nvGrpSpPr>
        <p:grpSpPr>
          <a:xfrm>
            <a:off x="6599990" y="2706930"/>
            <a:ext cx="1110299" cy="621702"/>
            <a:chOff x="238125" y="1335475"/>
            <a:chExt cx="5418735" cy="3034175"/>
          </a:xfrm>
        </p:grpSpPr>
        <p:sp>
          <p:nvSpPr>
            <p:cNvPr id="8875" name="Google Shape;8875;p7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74"/>
          <p:cNvGrpSpPr/>
          <p:nvPr/>
        </p:nvGrpSpPr>
        <p:grpSpPr>
          <a:xfrm>
            <a:off x="5417649" y="2703827"/>
            <a:ext cx="1074451" cy="627181"/>
            <a:chOff x="5359127" y="2910889"/>
            <a:chExt cx="1097723" cy="640831"/>
          </a:xfrm>
        </p:grpSpPr>
        <p:grpSp>
          <p:nvGrpSpPr>
            <p:cNvPr id="8879" name="Google Shape;8879;p74"/>
            <p:cNvGrpSpPr/>
            <p:nvPr/>
          </p:nvGrpSpPr>
          <p:grpSpPr>
            <a:xfrm>
              <a:off x="5929791" y="3263088"/>
              <a:ext cx="527060" cy="287097"/>
              <a:chOff x="5929791" y="3263088"/>
              <a:chExt cx="527060" cy="287097"/>
            </a:xfrm>
          </p:grpSpPr>
          <p:sp>
            <p:nvSpPr>
              <p:cNvPr id="8880" name="Google Shape;8880;p7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81" name="Google Shape;8881;p7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82" name="Google Shape;8882;p74"/>
            <p:cNvGrpSpPr/>
            <p:nvPr/>
          </p:nvGrpSpPr>
          <p:grpSpPr>
            <a:xfrm>
              <a:off x="5359127" y="3263089"/>
              <a:ext cx="526428" cy="288631"/>
              <a:chOff x="5359127" y="3263089"/>
              <a:chExt cx="526428" cy="288631"/>
            </a:xfrm>
          </p:grpSpPr>
          <p:sp>
            <p:nvSpPr>
              <p:cNvPr id="8883" name="Google Shape;8883;p7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84" name="Google Shape;8884;p7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85" name="Google Shape;8885;p74"/>
            <p:cNvGrpSpPr/>
            <p:nvPr/>
          </p:nvGrpSpPr>
          <p:grpSpPr>
            <a:xfrm>
              <a:off x="5551525" y="2910889"/>
              <a:ext cx="520901" cy="610283"/>
              <a:chOff x="5551525" y="2910889"/>
              <a:chExt cx="520901" cy="610283"/>
            </a:xfrm>
          </p:grpSpPr>
          <p:sp>
            <p:nvSpPr>
              <p:cNvPr id="8886" name="Google Shape;8886;p7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87" name="Google Shape;8887;p7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88" name="Google Shape;8888;p74"/>
            <p:cNvGrpSpPr/>
            <p:nvPr/>
          </p:nvGrpSpPr>
          <p:grpSpPr>
            <a:xfrm>
              <a:off x="5743962" y="2919100"/>
              <a:ext cx="623674" cy="284502"/>
              <a:chOff x="5743962" y="2919100"/>
              <a:chExt cx="623674" cy="284502"/>
            </a:xfrm>
          </p:grpSpPr>
          <p:sp>
            <p:nvSpPr>
              <p:cNvPr id="8889" name="Google Shape;8889;p7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90" name="Google Shape;8890;p7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891" name="Google Shape;8891;p74"/>
          <p:cNvGrpSpPr/>
          <p:nvPr/>
        </p:nvGrpSpPr>
        <p:grpSpPr>
          <a:xfrm>
            <a:off x="7568863" y="1854538"/>
            <a:ext cx="874976" cy="719600"/>
            <a:chOff x="7608988" y="2093194"/>
            <a:chExt cx="817276" cy="672147"/>
          </a:xfrm>
        </p:grpSpPr>
        <p:cxnSp>
          <p:nvCxnSpPr>
            <p:cNvPr id="8892" name="Google Shape;8892;p7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93" name="Google Shape;8893;p7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94" name="Google Shape;8894;p7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95" name="Google Shape;8895;p7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96" name="Google Shape;8896;p7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897" name="Google Shape;8897;p7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898" name="Google Shape;8898;p74"/>
            <p:cNvGrpSpPr/>
            <p:nvPr/>
          </p:nvGrpSpPr>
          <p:grpSpPr>
            <a:xfrm>
              <a:off x="7721175" y="2093194"/>
              <a:ext cx="599587" cy="623846"/>
              <a:chOff x="7721175" y="2093194"/>
              <a:chExt cx="599587" cy="623846"/>
            </a:xfrm>
          </p:grpSpPr>
          <p:grpSp>
            <p:nvGrpSpPr>
              <p:cNvPr id="8899" name="Google Shape;8899;p74"/>
              <p:cNvGrpSpPr/>
              <p:nvPr/>
            </p:nvGrpSpPr>
            <p:grpSpPr>
              <a:xfrm>
                <a:off x="7721175" y="2093194"/>
                <a:ext cx="291605" cy="623846"/>
                <a:chOff x="9405575" y="2061418"/>
                <a:chExt cx="291605" cy="623846"/>
              </a:xfrm>
            </p:grpSpPr>
            <p:sp>
              <p:nvSpPr>
                <p:cNvPr id="8900" name="Google Shape;8900;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74"/>
              <p:cNvGrpSpPr/>
              <p:nvPr/>
            </p:nvGrpSpPr>
            <p:grpSpPr>
              <a:xfrm flipH="1">
                <a:off x="8029157" y="2093194"/>
                <a:ext cx="291605" cy="623846"/>
                <a:chOff x="9405575" y="2061418"/>
                <a:chExt cx="291605" cy="623846"/>
              </a:xfrm>
            </p:grpSpPr>
            <p:sp>
              <p:nvSpPr>
                <p:cNvPr id="8908" name="Google Shape;8908;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15" name="Google Shape;8915;p74"/>
          <p:cNvGrpSpPr/>
          <p:nvPr/>
        </p:nvGrpSpPr>
        <p:grpSpPr>
          <a:xfrm>
            <a:off x="4013299" y="970941"/>
            <a:ext cx="712557" cy="785901"/>
            <a:chOff x="4206459" y="1191441"/>
            <a:chExt cx="712557" cy="785901"/>
          </a:xfrm>
        </p:grpSpPr>
        <p:sp>
          <p:nvSpPr>
            <p:cNvPr id="8916" name="Google Shape;8916;p7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0" name="Google Shape;8920;p74"/>
            <p:cNvGrpSpPr/>
            <p:nvPr/>
          </p:nvGrpSpPr>
          <p:grpSpPr>
            <a:xfrm>
              <a:off x="4644280" y="1290523"/>
              <a:ext cx="143716" cy="29463"/>
              <a:chOff x="4644280" y="1290523"/>
              <a:chExt cx="143716" cy="29463"/>
            </a:xfrm>
          </p:grpSpPr>
          <p:sp>
            <p:nvSpPr>
              <p:cNvPr id="8921" name="Google Shape;8921;p7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74"/>
            <p:cNvGrpSpPr/>
            <p:nvPr/>
          </p:nvGrpSpPr>
          <p:grpSpPr>
            <a:xfrm>
              <a:off x="4356567" y="1191441"/>
              <a:ext cx="143690" cy="29488"/>
              <a:chOff x="4356567" y="1191441"/>
              <a:chExt cx="143690" cy="29488"/>
            </a:xfrm>
          </p:grpSpPr>
          <p:sp>
            <p:nvSpPr>
              <p:cNvPr id="8926" name="Google Shape;8926;p7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0" name="Google Shape;8930;p74"/>
            <p:cNvGrpSpPr/>
            <p:nvPr/>
          </p:nvGrpSpPr>
          <p:grpSpPr>
            <a:xfrm>
              <a:off x="4339009" y="1863727"/>
              <a:ext cx="143703" cy="29476"/>
              <a:chOff x="4339009" y="1863727"/>
              <a:chExt cx="143703" cy="29476"/>
            </a:xfrm>
          </p:grpSpPr>
          <p:sp>
            <p:nvSpPr>
              <p:cNvPr id="8931" name="Google Shape;8931;p7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5" name="Google Shape;8935;p74"/>
            <p:cNvGrpSpPr/>
            <p:nvPr/>
          </p:nvGrpSpPr>
          <p:grpSpPr>
            <a:xfrm>
              <a:off x="4206459" y="1607315"/>
              <a:ext cx="29539" cy="142899"/>
              <a:chOff x="4206459" y="1607315"/>
              <a:chExt cx="29539" cy="142899"/>
            </a:xfrm>
          </p:grpSpPr>
          <p:sp>
            <p:nvSpPr>
              <p:cNvPr id="8936" name="Google Shape;8936;p7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0" name="Google Shape;8940;p7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4" name="Google Shape;8944;p74"/>
            <p:cNvGrpSpPr/>
            <p:nvPr/>
          </p:nvGrpSpPr>
          <p:grpSpPr>
            <a:xfrm>
              <a:off x="4889463" y="1423737"/>
              <a:ext cx="29552" cy="142899"/>
              <a:chOff x="4889463" y="1423737"/>
              <a:chExt cx="29552" cy="142899"/>
            </a:xfrm>
          </p:grpSpPr>
          <p:sp>
            <p:nvSpPr>
              <p:cNvPr id="8945" name="Google Shape;8945;p7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74"/>
            <p:cNvGrpSpPr/>
            <p:nvPr/>
          </p:nvGrpSpPr>
          <p:grpSpPr>
            <a:xfrm>
              <a:off x="4771663" y="1876896"/>
              <a:ext cx="108651" cy="100447"/>
              <a:chOff x="4771663" y="1876896"/>
              <a:chExt cx="108651" cy="100447"/>
            </a:xfrm>
          </p:grpSpPr>
          <p:sp>
            <p:nvSpPr>
              <p:cNvPr id="8950" name="Google Shape;8950;p7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54" name="Google Shape;8954;p74"/>
          <p:cNvGrpSpPr/>
          <p:nvPr/>
        </p:nvGrpSpPr>
        <p:grpSpPr>
          <a:xfrm>
            <a:off x="4008774" y="1854164"/>
            <a:ext cx="791287" cy="720350"/>
            <a:chOff x="267375" y="1071875"/>
            <a:chExt cx="470500" cy="428550"/>
          </a:xfrm>
        </p:grpSpPr>
        <p:sp>
          <p:nvSpPr>
            <p:cNvPr id="8955" name="Google Shape;8955;p7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74"/>
          <p:cNvGrpSpPr/>
          <p:nvPr/>
        </p:nvGrpSpPr>
        <p:grpSpPr>
          <a:xfrm>
            <a:off x="709269" y="3498794"/>
            <a:ext cx="1408444" cy="673166"/>
            <a:chOff x="712664" y="3693287"/>
            <a:chExt cx="1460738" cy="698160"/>
          </a:xfrm>
        </p:grpSpPr>
        <p:grpSp>
          <p:nvGrpSpPr>
            <p:cNvPr id="8964" name="Google Shape;8964;p74"/>
            <p:cNvGrpSpPr/>
            <p:nvPr/>
          </p:nvGrpSpPr>
          <p:grpSpPr>
            <a:xfrm>
              <a:off x="1380079" y="4133090"/>
              <a:ext cx="234048" cy="258099"/>
              <a:chOff x="1380079" y="4133090"/>
              <a:chExt cx="234048" cy="258099"/>
            </a:xfrm>
          </p:grpSpPr>
          <p:sp>
            <p:nvSpPr>
              <p:cNvPr id="8965" name="Google Shape;8965;p7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74"/>
            <p:cNvGrpSpPr/>
            <p:nvPr/>
          </p:nvGrpSpPr>
          <p:grpSpPr>
            <a:xfrm>
              <a:off x="884610" y="3864082"/>
              <a:ext cx="1118566" cy="527275"/>
              <a:chOff x="890961" y="3865463"/>
              <a:chExt cx="1115221" cy="525698"/>
            </a:xfrm>
          </p:grpSpPr>
          <p:sp>
            <p:nvSpPr>
              <p:cNvPr id="8969" name="Google Shape;8969;p7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2" name="Google Shape;8972;p74"/>
            <p:cNvGrpSpPr/>
            <p:nvPr/>
          </p:nvGrpSpPr>
          <p:grpSpPr>
            <a:xfrm>
              <a:off x="712664" y="3693287"/>
              <a:ext cx="1460738" cy="698160"/>
              <a:chOff x="712664" y="3693025"/>
              <a:chExt cx="1460738" cy="698160"/>
            </a:xfrm>
          </p:grpSpPr>
          <p:sp>
            <p:nvSpPr>
              <p:cNvPr id="8973" name="Google Shape;8973;p7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9" name="Google Shape;8979;p74"/>
          <p:cNvGrpSpPr/>
          <p:nvPr/>
        </p:nvGrpSpPr>
        <p:grpSpPr>
          <a:xfrm>
            <a:off x="3146985" y="970941"/>
            <a:ext cx="795485" cy="738831"/>
            <a:chOff x="3348603" y="1236445"/>
            <a:chExt cx="749256" cy="695894"/>
          </a:xfrm>
        </p:grpSpPr>
        <p:grpSp>
          <p:nvGrpSpPr>
            <p:cNvPr id="8980" name="Google Shape;8980;p74"/>
            <p:cNvGrpSpPr/>
            <p:nvPr/>
          </p:nvGrpSpPr>
          <p:grpSpPr>
            <a:xfrm>
              <a:off x="3583779" y="1236445"/>
              <a:ext cx="293795" cy="285811"/>
              <a:chOff x="3750225" y="1774000"/>
              <a:chExt cx="149575" cy="145525"/>
            </a:xfrm>
          </p:grpSpPr>
          <p:sp>
            <p:nvSpPr>
              <p:cNvPr id="8981" name="Google Shape;8981;p7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74"/>
            <p:cNvGrpSpPr/>
            <p:nvPr/>
          </p:nvGrpSpPr>
          <p:grpSpPr>
            <a:xfrm>
              <a:off x="3775534" y="1462599"/>
              <a:ext cx="322325" cy="285958"/>
              <a:chOff x="3847850" y="1889150"/>
              <a:chExt cx="164100" cy="145600"/>
            </a:xfrm>
          </p:grpSpPr>
          <p:sp>
            <p:nvSpPr>
              <p:cNvPr id="8984" name="Google Shape;8984;p7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6" name="Google Shape;8986;p74"/>
            <p:cNvGrpSpPr/>
            <p:nvPr/>
          </p:nvGrpSpPr>
          <p:grpSpPr>
            <a:xfrm>
              <a:off x="3545329" y="1646528"/>
              <a:ext cx="293746" cy="285811"/>
              <a:chOff x="3730650" y="1982800"/>
              <a:chExt cx="149550" cy="145525"/>
            </a:xfrm>
          </p:grpSpPr>
          <p:sp>
            <p:nvSpPr>
              <p:cNvPr id="8987" name="Google Shape;8987;p7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74"/>
            <p:cNvGrpSpPr/>
            <p:nvPr/>
          </p:nvGrpSpPr>
          <p:grpSpPr>
            <a:xfrm>
              <a:off x="3348603" y="1415046"/>
              <a:ext cx="294384" cy="284387"/>
              <a:chOff x="3630494" y="1864938"/>
              <a:chExt cx="149875" cy="144800"/>
            </a:xfrm>
          </p:grpSpPr>
          <p:sp>
            <p:nvSpPr>
              <p:cNvPr id="8990" name="Google Shape;8990;p7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92" name="Google Shape;8992;p74"/>
          <p:cNvGrpSpPr/>
          <p:nvPr/>
        </p:nvGrpSpPr>
        <p:grpSpPr>
          <a:xfrm>
            <a:off x="2268512" y="3493837"/>
            <a:ext cx="1324924" cy="678083"/>
            <a:chOff x="2413923" y="3711366"/>
            <a:chExt cx="1374117" cy="703260"/>
          </a:xfrm>
        </p:grpSpPr>
        <p:grpSp>
          <p:nvGrpSpPr>
            <p:cNvPr id="8993" name="Google Shape;8993;p74"/>
            <p:cNvGrpSpPr/>
            <p:nvPr/>
          </p:nvGrpSpPr>
          <p:grpSpPr>
            <a:xfrm>
              <a:off x="2413923" y="3711366"/>
              <a:ext cx="1374117" cy="703260"/>
              <a:chOff x="2413923" y="3711366"/>
              <a:chExt cx="1374117" cy="703260"/>
            </a:xfrm>
          </p:grpSpPr>
          <p:sp>
            <p:nvSpPr>
              <p:cNvPr id="8994" name="Google Shape;8994;p7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5" name="Google Shape;8995;p74"/>
              <p:cNvGrpSpPr/>
              <p:nvPr/>
            </p:nvGrpSpPr>
            <p:grpSpPr>
              <a:xfrm>
                <a:off x="2600284" y="3808654"/>
                <a:ext cx="234506" cy="138009"/>
                <a:chOff x="2600284" y="3808654"/>
                <a:chExt cx="234506" cy="138009"/>
              </a:xfrm>
            </p:grpSpPr>
            <p:sp>
              <p:nvSpPr>
                <p:cNvPr id="8996" name="Google Shape;8996;p7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7" name="Google Shape;8997;p7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98" name="Google Shape;8998;p74"/>
              <p:cNvGrpSpPr/>
              <p:nvPr/>
            </p:nvGrpSpPr>
            <p:grpSpPr>
              <a:xfrm>
                <a:off x="3359659" y="3805664"/>
                <a:ext cx="232294" cy="141000"/>
                <a:chOff x="3359659" y="3805664"/>
                <a:chExt cx="232294" cy="141000"/>
              </a:xfrm>
            </p:grpSpPr>
            <p:sp>
              <p:nvSpPr>
                <p:cNvPr id="8999" name="Google Shape;8999;p7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0" name="Google Shape;9000;p7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01" name="Google Shape;9001;p74"/>
              <p:cNvGrpSpPr/>
              <p:nvPr/>
            </p:nvGrpSpPr>
            <p:grpSpPr>
              <a:xfrm>
                <a:off x="3067316" y="3711366"/>
                <a:ext cx="66900" cy="166809"/>
                <a:chOff x="3067316" y="3711366"/>
                <a:chExt cx="66900" cy="166809"/>
              </a:xfrm>
            </p:grpSpPr>
            <p:sp>
              <p:nvSpPr>
                <p:cNvPr id="9002" name="Google Shape;9002;p7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3" name="Google Shape;9003;p7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04" name="Google Shape;9004;p74"/>
              <p:cNvGrpSpPr/>
              <p:nvPr/>
            </p:nvGrpSpPr>
            <p:grpSpPr>
              <a:xfrm>
                <a:off x="2413923" y="4058666"/>
                <a:ext cx="224119" cy="66900"/>
                <a:chOff x="2413923" y="4058666"/>
                <a:chExt cx="224119" cy="66900"/>
              </a:xfrm>
            </p:grpSpPr>
            <p:sp>
              <p:nvSpPr>
                <p:cNvPr id="9005" name="Google Shape;9005;p7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6" name="Google Shape;9006;p7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07" name="Google Shape;9007;p74"/>
              <p:cNvGrpSpPr/>
              <p:nvPr/>
            </p:nvGrpSpPr>
            <p:grpSpPr>
              <a:xfrm>
                <a:off x="3564643" y="4058666"/>
                <a:ext cx="223397" cy="66900"/>
                <a:chOff x="3564643" y="4058666"/>
                <a:chExt cx="223397" cy="66900"/>
              </a:xfrm>
            </p:grpSpPr>
            <p:sp>
              <p:nvSpPr>
                <p:cNvPr id="9008" name="Google Shape;9008;p7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9" name="Google Shape;9009;p7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010" name="Google Shape;9010;p74"/>
            <p:cNvGrpSpPr/>
            <p:nvPr/>
          </p:nvGrpSpPr>
          <p:grpSpPr>
            <a:xfrm>
              <a:off x="2633353" y="3965763"/>
              <a:ext cx="933975" cy="445687"/>
              <a:chOff x="2633353" y="3965763"/>
              <a:chExt cx="933975" cy="445687"/>
            </a:xfrm>
          </p:grpSpPr>
          <p:sp>
            <p:nvSpPr>
              <p:cNvPr id="9011" name="Google Shape;9011;p7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13" name="Google Shape;9013;p74"/>
          <p:cNvGrpSpPr/>
          <p:nvPr/>
        </p:nvGrpSpPr>
        <p:grpSpPr>
          <a:xfrm>
            <a:off x="6392784" y="1044384"/>
            <a:ext cx="1131087" cy="587383"/>
            <a:chOff x="238125" y="999450"/>
            <a:chExt cx="7140700" cy="3708225"/>
          </a:xfrm>
        </p:grpSpPr>
        <p:sp>
          <p:nvSpPr>
            <p:cNvPr id="9014" name="Google Shape;9014;p7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74"/>
          <p:cNvGrpSpPr/>
          <p:nvPr/>
        </p:nvGrpSpPr>
        <p:grpSpPr>
          <a:xfrm>
            <a:off x="3744234" y="3493879"/>
            <a:ext cx="1375854" cy="678131"/>
            <a:chOff x="3913765" y="3641905"/>
            <a:chExt cx="1522805" cy="750560"/>
          </a:xfrm>
        </p:grpSpPr>
        <p:grpSp>
          <p:nvGrpSpPr>
            <p:cNvPr id="9024" name="Google Shape;9024;p74"/>
            <p:cNvGrpSpPr/>
            <p:nvPr/>
          </p:nvGrpSpPr>
          <p:grpSpPr>
            <a:xfrm>
              <a:off x="3913765" y="3997002"/>
              <a:ext cx="1522805" cy="395463"/>
              <a:chOff x="3913765" y="3997002"/>
              <a:chExt cx="1522805" cy="395463"/>
            </a:xfrm>
          </p:grpSpPr>
          <p:grpSp>
            <p:nvGrpSpPr>
              <p:cNvPr id="9025" name="Google Shape;9025;p74"/>
              <p:cNvGrpSpPr/>
              <p:nvPr/>
            </p:nvGrpSpPr>
            <p:grpSpPr>
              <a:xfrm>
                <a:off x="3913765" y="4138659"/>
                <a:ext cx="507602" cy="253806"/>
                <a:chOff x="3913765" y="4138659"/>
                <a:chExt cx="507602" cy="253806"/>
              </a:xfrm>
            </p:grpSpPr>
            <p:sp>
              <p:nvSpPr>
                <p:cNvPr id="9026" name="Google Shape;9026;p7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028" name="Google Shape;9028;p74"/>
              <p:cNvGrpSpPr/>
              <p:nvPr/>
            </p:nvGrpSpPr>
            <p:grpSpPr>
              <a:xfrm>
                <a:off x="4421361" y="3997002"/>
                <a:ext cx="507618" cy="395463"/>
                <a:chOff x="4421361" y="3997002"/>
                <a:chExt cx="507618" cy="395463"/>
              </a:xfrm>
            </p:grpSpPr>
            <p:sp>
              <p:nvSpPr>
                <p:cNvPr id="9029" name="Google Shape;9029;p7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1" name="Google Shape;9031;p74"/>
              <p:cNvGrpSpPr/>
              <p:nvPr/>
            </p:nvGrpSpPr>
            <p:grpSpPr>
              <a:xfrm>
                <a:off x="4928973" y="4189418"/>
                <a:ext cx="507596" cy="203047"/>
                <a:chOff x="4928973" y="4189418"/>
                <a:chExt cx="507596" cy="203047"/>
              </a:xfrm>
            </p:grpSpPr>
            <p:sp>
              <p:nvSpPr>
                <p:cNvPr id="9032" name="Google Shape;9032;p7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4" name="Google Shape;9034;p74"/>
            <p:cNvGrpSpPr/>
            <p:nvPr/>
          </p:nvGrpSpPr>
          <p:grpSpPr>
            <a:xfrm>
              <a:off x="4482186" y="3641905"/>
              <a:ext cx="397605" cy="349784"/>
              <a:chOff x="2906375" y="1159725"/>
              <a:chExt cx="1860575" cy="1636800"/>
            </a:xfrm>
          </p:grpSpPr>
          <p:sp>
            <p:nvSpPr>
              <p:cNvPr id="9035" name="Google Shape;9035;p7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9" name="Google Shape;9039;p74"/>
          <p:cNvGrpSpPr/>
          <p:nvPr/>
        </p:nvGrpSpPr>
        <p:grpSpPr>
          <a:xfrm>
            <a:off x="6528943" y="1853805"/>
            <a:ext cx="940737" cy="721067"/>
            <a:chOff x="6599718" y="2068734"/>
            <a:chExt cx="940737" cy="721067"/>
          </a:xfrm>
        </p:grpSpPr>
        <p:sp>
          <p:nvSpPr>
            <p:cNvPr id="9040" name="Google Shape;9040;p7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6" name="Google Shape;9046;p74"/>
            <p:cNvGrpSpPr/>
            <p:nvPr/>
          </p:nvGrpSpPr>
          <p:grpSpPr>
            <a:xfrm>
              <a:off x="6836957" y="2068734"/>
              <a:ext cx="461892" cy="721067"/>
              <a:chOff x="6836957" y="2068734"/>
              <a:chExt cx="461892" cy="721067"/>
            </a:xfrm>
          </p:grpSpPr>
          <p:sp>
            <p:nvSpPr>
              <p:cNvPr id="9047" name="Google Shape;9047;p7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3" name="Google Shape;9053;p74"/>
              <p:cNvGrpSpPr/>
              <p:nvPr/>
            </p:nvGrpSpPr>
            <p:grpSpPr>
              <a:xfrm>
                <a:off x="6836957" y="2068734"/>
                <a:ext cx="461892" cy="721067"/>
                <a:chOff x="6836957" y="2068734"/>
                <a:chExt cx="461892" cy="721067"/>
              </a:xfrm>
            </p:grpSpPr>
            <p:sp>
              <p:nvSpPr>
                <p:cNvPr id="9054" name="Google Shape;9054;p7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61" name="Google Shape;9061;p74"/>
          <p:cNvGrpSpPr/>
          <p:nvPr/>
        </p:nvGrpSpPr>
        <p:grpSpPr>
          <a:xfrm>
            <a:off x="2412262" y="1858152"/>
            <a:ext cx="712577" cy="712374"/>
            <a:chOff x="2559249" y="2069323"/>
            <a:chExt cx="685566" cy="685634"/>
          </a:xfrm>
        </p:grpSpPr>
        <p:sp>
          <p:nvSpPr>
            <p:cNvPr id="9062" name="Google Shape;9062;p7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5" name="Google Shape;9075;p74"/>
          <p:cNvGrpSpPr/>
          <p:nvPr/>
        </p:nvGrpSpPr>
        <p:grpSpPr>
          <a:xfrm>
            <a:off x="7594699" y="970941"/>
            <a:ext cx="845645" cy="711911"/>
            <a:chOff x="951975" y="315800"/>
            <a:chExt cx="5860325" cy="4933550"/>
          </a:xfrm>
        </p:grpSpPr>
        <p:sp>
          <p:nvSpPr>
            <p:cNvPr id="9076" name="Google Shape;9076;p7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74"/>
          <p:cNvGrpSpPr/>
          <p:nvPr/>
        </p:nvGrpSpPr>
        <p:grpSpPr>
          <a:xfrm>
            <a:off x="3691828" y="2707050"/>
            <a:ext cx="1617932" cy="621724"/>
            <a:chOff x="3862800" y="3038525"/>
            <a:chExt cx="1329006" cy="510698"/>
          </a:xfrm>
        </p:grpSpPr>
        <p:sp>
          <p:nvSpPr>
            <p:cNvPr id="9085" name="Google Shape;9085;p7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7" name="Google Shape;9087;p74"/>
            <p:cNvGrpSpPr/>
            <p:nvPr/>
          </p:nvGrpSpPr>
          <p:grpSpPr>
            <a:xfrm>
              <a:off x="3967075" y="3040337"/>
              <a:ext cx="1019927" cy="402126"/>
              <a:chOff x="3967075" y="3040337"/>
              <a:chExt cx="1019927" cy="402126"/>
            </a:xfrm>
          </p:grpSpPr>
          <p:sp>
            <p:nvSpPr>
              <p:cNvPr id="9088" name="Google Shape;9088;p7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74"/>
            <p:cNvGrpSpPr/>
            <p:nvPr/>
          </p:nvGrpSpPr>
          <p:grpSpPr>
            <a:xfrm>
              <a:off x="4186700" y="3040337"/>
              <a:ext cx="390475" cy="183289"/>
              <a:chOff x="4186700" y="3040337"/>
              <a:chExt cx="390475" cy="183289"/>
            </a:xfrm>
          </p:grpSpPr>
          <p:sp>
            <p:nvSpPr>
              <p:cNvPr id="9091" name="Google Shape;9091;p7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74"/>
            <p:cNvGrpSpPr/>
            <p:nvPr/>
          </p:nvGrpSpPr>
          <p:grpSpPr>
            <a:xfrm>
              <a:off x="4073727" y="3040337"/>
              <a:ext cx="697794" cy="296263"/>
              <a:chOff x="4073727" y="3040337"/>
              <a:chExt cx="697794" cy="296263"/>
            </a:xfrm>
          </p:grpSpPr>
          <p:sp>
            <p:nvSpPr>
              <p:cNvPr id="9094" name="Google Shape;9094;p7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6" name="Google Shape;9096;p74"/>
            <p:cNvGrpSpPr/>
            <p:nvPr/>
          </p:nvGrpSpPr>
          <p:grpSpPr>
            <a:xfrm>
              <a:off x="3862800" y="3038525"/>
              <a:ext cx="1329006" cy="510698"/>
              <a:chOff x="3862800" y="3038525"/>
              <a:chExt cx="1329006" cy="510698"/>
            </a:xfrm>
          </p:grpSpPr>
          <p:sp>
            <p:nvSpPr>
              <p:cNvPr id="9097" name="Google Shape;9097;p7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9" name="Google Shape;9099;p74"/>
          <p:cNvGrpSpPr/>
          <p:nvPr/>
        </p:nvGrpSpPr>
        <p:grpSpPr>
          <a:xfrm>
            <a:off x="700150" y="970941"/>
            <a:ext cx="883205" cy="775176"/>
            <a:chOff x="649648" y="271400"/>
            <a:chExt cx="6215377" cy="5455143"/>
          </a:xfrm>
        </p:grpSpPr>
        <p:sp>
          <p:nvSpPr>
            <p:cNvPr id="9100" name="Google Shape;9100;p7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74"/>
          <p:cNvGrpSpPr/>
          <p:nvPr/>
        </p:nvGrpSpPr>
        <p:grpSpPr>
          <a:xfrm>
            <a:off x="2308452" y="970941"/>
            <a:ext cx="767704" cy="815489"/>
            <a:chOff x="2499700" y="1135950"/>
            <a:chExt cx="732402" cy="777990"/>
          </a:xfrm>
        </p:grpSpPr>
        <p:grpSp>
          <p:nvGrpSpPr>
            <p:cNvPr id="9113" name="Google Shape;9113;p74"/>
            <p:cNvGrpSpPr/>
            <p:nvPr/>
          </p:nvGrpSpPr>
          <p:grpSpPr>
            <a:xfrm>
              <a:off x="2499700" y="1135950"/>
              <a:ext cx="732402" cy="694705"/>
              <a:chOff x="2499700" y="1135950"/>
              <a:chExt cx="732402" cy="694705"/>
            </a:xfrm>
          </p:grpSpPr>
          <p:sp>
            <p:nvSpPr>
              <p:cNvPr id="9114" name="Google Shape;9114;p7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74"/>
            <p:cNvGrpSpPr/>
            <p:nvPr/>
          </p:nvGrpSpPr>
          <p:grpSpPr>
            <a:xfrm>
              <a:off x="2517909" y="1188726"/>
              <a:ext cx="702702" cy="725214"/>
              <a:chOff x="2517909" y="1188726"/>
              <a:chExt cx="702702" cy="725214"/>
            </a:xfrm>
          </p:grpSpPr>
          <p:sp>
            <p:nvSpPr>
              <p:cNvPr id="9142" name="Google Shape;9142;p7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47" name="Google Shape;9147;p74"/>
          <p:cNvGrpSpPr/>
          <p:nvPr/>
        </p:nvGrpSpPr>
        <p:grpSpPr>
          <a:xfrm>
            <a:off x="1654184" y="970941"/>
            <a:ext cx="583439" cy="870229"/>
            <a:chOff x="1716825" y="1121550"/>
            <a:chExt cx="622800" cy="928938"/>
          </a:xfrm>
        </p:grpSpPr>
        <p:grpSp>
          <p:nvGrpSpPr>
            <p:cNvPr id="9148" name="Google Shape;9148;p74"/>
            <p:cNvGrpSpPr/>
            <p:nvPr/>
          </p:nvGrpSpPr>
          <p:grpSpPr>
            <a:xfrm>
              <a:off x="1716825" y="1121550"/>
              <a:ext cx="622800" cy="928938"/>
              <a:chOff x="1716825" y="1121550"/>
              <a:chExt cx="622800" cy="928938"/>
            </a:xfrm>
          </p:grpSpPr>
          <p:cxnSp>
            <p:nvCxnSpPr>
              <p:cNvPr id="9149" name="Google Shape;9149;p7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150" name="Google Shape;9150;p7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74"/>
            <p:cNvGrpSpPr/>
            <p:nvPr/>
          </p:nvGrpSpPr>
          <p:grpSpPr>
            <a:xfrm>
              <a:off x="1768050" y="1172775"/>
              <a:ext cx="520200" cy="832000"/>
              <a:chOff x="1768050" y="1172775"/>
              <a:chExt cx="520200" cy="832000"/>
            </a:xfrm>
          </p:grpSpPr>
          <p:cxnSp>
            <p:nvCxnSpPr>
              <p:cNvPr id="9152" name="Google Shape;9152;p7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153" name="Google Shape;9153;p7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74"/>
            <p:cNvGrpSpPr/>
            <p:nvPr/>
          </p:nvGrpSpPr>
          <p:grpSpPr>
            <a:xfrm>
              <a:off x="1820100" y="1225475"/>
              <a:ext cx="416400" cy="729575"/>
              <a:chOff x="1820100" y="1225475"/>
              <a:chExt cx="416400" cy="729575"/>
            </a:xfrm>
          </p:grpSpPr>
          <p:cxnSp>
            <p:nvCxnSpPr>
              <p:cNvPr id="9155" name="Google Shape;9155;p7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156" name="Google Shape;9156;p7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7" name="Google Shape;9157;p74"/>
            <p:cNvGrpSpPr/>
            <p:nvPr/>
          </p:nvGrpSpPr>
          <p:grpSpPr>
            <a:xfrm>
              <a:off x="1874250" y="1278825"/>
              <a:ext cx="308100" cy="605275"/>
              <a:chOff x="1874250" y="1278825"/>
              <a:chExt cx="308100" cy="605275"/>
            </a:xfrm>
          </p:grpSpPr>
          <p:cxnSp>
            <p:nvCxnSpPr>
              <p:cNvPr id="9158" name="Google Shape;9158;p7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159" name="Google Shape;9159;p7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0" name="Google Shape;9160;p7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74"/>
          <p:cNvGrpSpPr/>
          <p:nvPr/>
        </p:nvGrpSpPr>
        <p:grpSpPr>
          <a:xfrm>
            <a:off x="1574007" y="1857263"/>
            <a:ext cx="739072" cy="714152"/>
            <a:chOff x="4334725" y="1355875"/>
            <a:chExt cx="3106650" cy="3001900"/>
          </a:xfrm>
        </p:grpSpPr>
        <p:grpSp>
          <p:nvGrpSpPr>
            <p:cNvPr id="9162" name="Google Shape;9162;p74"/>
            <p:cNvGrpSpPr/>
            <p:nvPr/>
          </p:nvGrpSpPr>
          <p:grpSpPr>
            <a:xfrm>
              <a:off x="4516050" y="1724875"/>
              <a:ext cx="2693725" cy="2632900"/>
              <a:chOff x="4516050" y="1724875"/>
              <a:chExt cx="2693725" cy="2632900"/>
            </a:xfrm>
          </p:grpSpPr>
          <p:sp>
            <p:nvSpPr>
              <p:cNvPr id="9163" name="Google Shape;9163;p7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74"/>
            <p:cNvGrpSpPr/>
            <p:nvPr/>
          </p:nvGrpSpPr>
          <p:grpSpPr>
            <a:xfrm>
              <a:off x="4334725" y="1355875"/>
              <a:ext cx="3106650" cy="2709650"/>
              <a:chOff x="4334725" y="1355875"/>
              <a:chExt cx="3106650" cy="2709650"/>
            </a:xfrm>
          </p:grpSpPr>
          <p:sp>
            <p:nvSpPr>
              <p:cNvPr id="9167" name="Google Shape;9167;p7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70" name="Google Shape;9170;p74"/>
          <p:cNvGrpSpPr/>
          <p:nvPr/>
        </p:nvGrpSpPr>
        <p:grpSpPr>
          <a:xfrm>
            <a:off x="7690956" y="3488034"/>
            <a:ext cx="312074" cy="684173"/>
            <a:chOff x="7645573" y="3754300"/>
            <a:chExt cx="293855" cy="644170"/>
          </a:xfrm>
        </p:grpSpPr>
        <p:sp>
          <p:nvSpPr>
            <p:cNvPr id="9171" name="Google Shape;9171;p7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3" name="Google Shape;9173;p74"/>
          <p:cNvGrpSpPr/>
          <p:nvPr/>
        </p:nvGrpSpPr>
        <p:grpSpPr>
          <a:xfrm>
            <a:off x="5612944" y="970941"/>
            <a:ext cx="709011" cy="739359"/>
            <a:chOff x="5830645" y="1256617"/>
            <a:chExt cx="530340" cy="553040"/>
          </a:xfrm>
        </p:grpSpPr>
        <p:grpSp>
          <p:nvGrpSpPr>
            <p:cNvPr id="9174" name="Google Shape;9174;p74"/>
            <p:cNvGrpSpPr/>
            <p:nvPr/>
          </p:nvGrpSpPr>
          <p:grpSpPr>
            <a:xfrm>
              <a:off x="5830645" y="1256617"/>
              <a:ext cx="259743" cy="269909"/>
              <a:chOff x="5830645" y="1256617"/>
              <a:chExt cx="259743" cy="269909"/>
            </a:xfrm>
          </p:grpSpPr>
          <p:sp>
            <p:nvSpPr>
              <p:cNvPr id="9175" name="Google Shape;9175;p7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74"/>
            <p:cNvGrpSpPr/>
            <p:nvPr/>
          </p:nvGrpSpPr>
          <p:grpSpPr>
            <a:xfrm>
              <a:off x="6101293" y="1256617"/>
              <a:ext cx="259692" cy="269909"/>
              <a:chOff x="6101293" y="1256617"/>
              <a:chExt cx="259692" cy="269909"/>
            </a:xfrm>
          </p:grpSpPr>
          <p:sp>
            <p:nvSpPr>
              <p:cNvPr id="9178" name="Google Shape;9178;p7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74"/>
            <p:cNvGrpSpPr/>
            <p:nvPr/>
          </p:nvGrpSpPr>
          <p:grpSpPr>
            <a:xfrm>
              <a:off x="5830645" y="1539749"/>
              <a:ext cx="259692" cy="269909"/>
              <a:chOff x="5830645" y="1539749"/>
              <a:chExt cx="259692" cy="269909"/>
            </a:xfrm>
          </p:grpSpPr>
          <p:sp>
            <p:nvSpPr>
              <p:cNvPr id="9181" name="Google Shape;9181;p7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74"/>
            <p:cNvGrpSpPr/>
            <p:nvPr/>
          </p:nvGrpSpPr>
          <p:grpSpPr>
            <a:xfrm>
              <a:off x="6101293" y="1539749"/>
              <a:ext cx="259692" cy="269909"/>
              <a:chOff x="6101293" y="1539749"/>
              <a:chExt cx="259692" cy="269909"/>
            </a:xfrm>
          </p:grpSpPr>
          <p:sp>
            <p:nvSpPr>
              <p:cNvPr id="9184" name="Google Shape;9184;p7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6" name="Google Shape;9186;p7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74"/>
          <p:cNvGrpSpPr/>
          <p:nvPr/>
        </p:nvGrpSpPr>
        <p:grpSpPr>
          <a:xfrm>
            <a:off x="714438" y="2707057"/>
            <a:ext cx="1452955" cy="621360"/>
            <a:chOff x="732422" y="2990152"/>
            <a:chExt cx="1337773" cy="572102"/>
          </a:xfrm>
        </p:grpSpPr>
        <p:sp>
          <p:nvSpPr>
            <p:cNvPr id="9188" name="Google Shape;9188;p7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Shape 9197"/>
        <p:cNvGrpSpPr/>
        <p:nvPr/>
      </p:nvGrpSpPr>
      <p:grpSpPr>
        <a:xfrm>
          <a:off x="0" y="0"/>
          <a:ext cx="0" cy="0"/>
          <a:chOff x="0" y="0"/>
          <a:chExt cx="0" cy="0"/>
        </a:xfrm>
      </p:grpSpPr>
      <p:grpSp>
        <p:nvGrpSpPr>
          <p:cNvPr id="9198" name="Google Shape;9198;p75"/>
          <p:cNvGrpSpPr/>
          <p:nvPr/>
        </p:nvGrpSpPr>
        <p:grpSpPr>
          <a:xfrm>
            <a:off x="708575" y="965865"/>
            <a:ext cx="1636117" cy="1526144"/>
            <a:chOff x="729238" y="1179665"/>
            <a:chExt cx="1636117" cy="1526144"/>
          </a:xfrm>
        </p:grpSpPr>
        <p:grpSp>
          <p:nvGrpSpPr>
            <p:cNvPr id="9199" name="Google Shape;9199;p75"/>
            <p:cNvGrpSpPr/>
            <p:nvPr/>
          </p:nvGrpSpPr>
          <p:grpSpPr>
            <a:xfrm>
              <a:off x="729238" y="1179665"/>
              <a:ext cx="80700" cy="1526144"/>
              <a:chOff x="729238" y="1179665"/>
              <a:chExt cx="80700" cy="1526144"/>
            </a:xfrm>
          </p:grpSpPr>
          <p:sp>
            <p:nvSpPr>
              <p:cNvPr id="9200" name="Google Shape;9200;p7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75"/>
            <p:cNvGrpSpPr/>
            <p:nvPr/>
          </p:nvGrpSpPr>
          <p:grpSpPr>
            <a:xfrm>
              <a:off x="903098" y="1179665"/>
              <a:ext cx="80700" cy="1526144"/>
              <a:chOff x="903098" y="1179665"/>
              <a:chExt cx="80700" cy="1526144"/>
            </a:xfrm>
          </p:grpSpPr>
          <p:sp>
            <p:nvSpPr>
              <p:cNvPr id="9211" name="Google Shape;9211;p7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1" name="Google Shape;9221;p75"/>
            <p:cNvGrpSpPr/>
            <p:nvPr/>
          </p:nvGrpSpPr>
          <p:grpSpPr>
            <a:xfrm>
              <a:off x="1076958" y="1179665"/>
              <a:ext cx="80700" cy="1526144"/>
              <a:chOff x="1076958" y="1179665"/>
              <a:chExt cx="80700" cy="1526144"/>
            </a:xfrm>
          </p:grpSpPr>
          <p:sp>
            <p:nvSpPr>
              <p:cNvPr id="9222" name="Google Shape;9222;p7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2" name="Google Shape;9232;p75"/>
            <p:cNvGrpSpPr/>
            <p:nvPr/>
          </p:nvGrpSpPr>
          <p:grpSpPr>
            <a:xfrm>
              <a:off x="1247707" y="1179665"/>
              <a:ext cx="80700" cy="1526144"/>
              <a:chOff x="1247707" y="1179665"/>
              <a:chExt cx="80700" cy="1526144"/>
            </a:xfrm>
          </p:grpSpPr>
          <p:sp>
            <p:nvSpPr>
              <p:cNvPr id="9233" name="Google Shape;9233;p7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75"/>
            <p:cNvGrpSpPr/>
            <p:nvPr/>
          </p:nvGrpSpPr>
          <p:grpSpPr>
            <a:xfrm>
              <a:off x="1421567" y="1179665"/>
              <a:ext cx="80700" cy="1526144"/>
              <a:chOff x="1421567" y="1179665"/>
              <a:chExt cx="80700" cy="1526144"/>
            </a:xfrm>
          </p:grpSpPr>
          <p:sp>
            <p:nvSpPr>
              <p:cNvPr id="9244" name="Google Shape;9244;p7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4" name="Google Shape;9254;p75"/>
            <p:cNvGrpSpPr/>
            <p:nvPr/>
          </p:nvGrpSpPr>
          <p:grpSpPr>
            <a:xfrm>
              <a:off x="1592327" y="1179665"/>
              <a:ext cx="80700" cy="1526144"/>
              <a:chOff x="1592327" y="1179665"/>
              <a:chExt cx="80700" cy="1526144"/>
            </a:xfrm>
          </p:grpSpPr>
          <p:sp>
            <p:nvSpPr>
              <p:cNvPr id="9255" name="Google Shape;9255;p7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5" name="Google Shape;9265;p75"/>
            <p:cNvGrpSpPr/>
            <p:nvPr/>
          </p:nvGrpSpPr>
          <p:grpSpPr>
            <a:xfrm>
              <a:off x="1766187" y="1179665"/>
              <a:ext cx="80700" cy="1526144"/>
              <a:chOff x="1766187" y="1179665"/>
              <a:chExt cx="80700" cy="1526144"/>
            </a:xfrm>
          </p:grpSpPr>
          <p:sp>
            <p:nvSpPr>
              <p:cNvPr id="9266" name="Google Shape;9266;p7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6" name="Google Shape;9276;p75"/>
            <p:cNvGrpSpPr/>
            <p:nvPr/>
          </p:nvGrpSpPr>
          <p:grpSpPr>
            <a:xfrm>
              <a:off x="1936935" y="1179665"/>
              <a:ext cx="80700" cy="1526144"/>
              <a:chOff x="1936935" y="1179665"/>
              <a:chExt cx="80700" cy="1526144"/>
            </a:xfrm>
          </p:grpSpPr>
          <p:sp>
            <p:nvSpPr>
              <p:cNvPr id="9277" name="Google Shape;9277;p7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7" name="Google Shape;9287;p75"/>
            <p:cNvGrpSpPr/>
            <p:nvPr/>
          </p:nvGrpSpPr>
          <p:grpSpPr>
            <a:xfrm>
              <a:off x="2110795" y="1179665"/>
              <a:ext cx="80700" cy="1526144"/>
              <a:chOff x="2110795" y="1179665"/>
              <a:chExt cx="80700" cy="1526144"/>
            </a:xfrm>
          </p:grpSpPr>
          <p:sp>
            <p:nvSpPr>
              <p:cNvPr id="9288" name="Google Shape;9288;p7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5"/>
            <p:cNvGrpSpPr/>
            <p:nvPr/>
          </p:nvGrpSpPr>
          <p:grpSpPr>
            <a:xfrm>
              <a:off x="2284655" y="1179665"/>
              <a:ext cx="80700" cy="1526144"/>
              <a:chOff x="2284655" y="1179665"/>
              <a:chExt cx="80700" cy="1526144"/>
            </a:xfrm>
          </p:grpSpPr>
          <p:sp>
            <p:nvSpPr>
              <p:cNvPr id="9299" name="Google Shape;9299;p7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09" name="Google Shape;9309;p75"/>
          <p:cNvGrpSpPr/>
          <p:nvPr/>
        </p:nvGrpSpPr>
        <p:grpSpPr>
          <a:xfrm>
            <a:off x="2603242" y="985003"/>
            <a:ext cx="1364248" cy="1102133"/>
            <a:chOff x="2623904" y="1198803"/>
            <a:chExt cx="1364248" cy="1102133"/>
          </a:xfrm>
        </p:grpSpPr>
        <p:grpSp>
          <p:nvGrpSpPr>
            <p:cNvPr id="9310" name="Google Shape;9310;p75"/>
            <p:cNvGrpSpPr/>
            <p:nvPr/>
          </p:nvGrpSpPr>
          <p:grpSpPr>
            <a:xfrm>
              <a:off x="2623907" y="1198803"/>
              <a:ext cx="1364245" cy="273000"/>
              <a:chOff x="2623907" y="1198803"/>
              <a:chExt cx="1364245" cy="273000"/>
            </a:xfrm>
          </p:grpSpPr>
          <p:sp>
            <p:nvSpPr>
              <p:cNvPr id="9311" name="Google Shape;9311;p7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75"/>
            <p:cNvGrpSpPr/>
            <p:nvPr/>
          </p:nvGrpSpPr>
          <p:grpSpPr>
            <a:xfrm>
              <a:off x="2623904" y="1476964"/>
              <a:ext cx="1364245" cy="273000"/>
              <a:chOff x="2623904" y="1476964"/>
              <a:chExt cx="1364245" cy="273000"/>
            </a:xfrm>
          </p:grpSpPr>
          <p:sp>
            <p:nvSpPr>
              <p:cNvPr id="9317" name="Google Shape;9317;p7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75"/>
            <p:cNvGrpSpPr/>
            <p:nvPr/>
          </p:nvGrpSpPr>
          <p:grpSpPr>
            <a:xfrm>
              <a:off x="2623907" y="1749775"/>
              <a:ext cx="1364245" cy="273000"/>
              <a:chOff x="2623907" y="1749775"/>
              <a:chExt cx="1364245" cy="273000"/>
            </a:xfrm>
          </p:grpSpPr>
          <p:sp>
            <p:nvSpPr>
              <p:cNvPr id="9323" name="Google Shape;9323;p7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8" name="Google Shape;9328;p75"/>
            <p:cNvGrpSpPr/>
            <p:nvPr/>
          </p:nvGrpSpPr>
          <p:grpSpPr>
            <a:xfrm>
              <a:off x="2623904" y="2027936"/>
              <a:ext cx="1364245" cy="273000"/>
              <a:chOff x="2623904" y="2027936"/>
              <a:chExt cx="1364245" cy="273000"/>
            </a:xfrm>
          </p:grpSpPr>
          <p:sp>
            <p:nvSpPr>
              <p:cNvPr id="9329" name="Google Shape;9329;p7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34" name="Google Shape;9334;p75"/>
          <p:cNvGrpSpPr/>
          <p:nvPr/>
        </p:nvGrpSpPr>
        <p:grpSpPr>
          <a:xfrm>
            <a:off x="2592703" y="2444186"/>
            <a:ext cx="1387541" cy="159124"/>
            <a:chOff x="3200660" y="2180272"/>
            <a:chExt cx="2563824" cy="378237"/>
          </a:xfrm>
        </p:grpSpPr>
        <p:sp>
          <p:nvSpPr>
            <p:cNvPr id="9335" name="Google Shape;9335;p7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75"/>
          <p:cNvGrpSpPr/>
          <p:nvPr/>
        </p:nvGrpSpPr>
        <p:grpSpPr>
          <a:xfrm>
            <a:off x="2589227" y="2722011"/>
            <a:ext cx="1390502" cy="159625"/>
            <a:chOff x="3530150" y="2790075"/>
            <a:chExt cx="1962600" cy="225300"/>
          </a:xfrm>
        </p:grpSpPr>
        <p:sp>
          <p:nvSpPr>
            <p:cNvPr id="9354" name="Google Shape;9354;p7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75"/>
          <p:cNvGrpSpPr/>
          <p:nvPr/>
        </p:nvGrpSpPr>
        <p:grpSpPr>
          <a:xfrm>
            <a:off x="2589880" y="3000337"/>
            <a:ext cx="1411629" cy="153761"/>
            <a:chOff x="3558802" y="4011427"/>
            <a:chExt cx="1866000" cy="111300"/>
          </a:xfrm>
        </p:grpSpPr>
        <p:sp>
          <p:nvSpPr>
            <p:cNvPr id="9357" name="Google Shape;9357;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75"/>
          <p:cNvGrpSpPr/>
          <p:nvPr/>
        </p:nvGrpSpPr>
        <p:grpSpPr>
          <a:xfrm>
            <a:off x="2589573" y="2205736"/>
            <a:ext cx="1383503" cy="119749"/>
            <a:chOff x="3465975" y="2270276"/>
            <a:chExt cx="1986364" cy="171929"/>
          </a:xfrm>
        </p:grpSpPr>
        <p:sp>
          <p:nvSpPr>
            <p:cNvPr id="9360" name="Google Shape;9360;p7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8" name="Google Shape;9368;p75"/>
          <p:cNvGrpSpPr/>
          <p:nvPr/>
        </p:nvGrpSpPr>
        <p:grpSpPr>
          <a:xfrm>
            <a:off x="2600580" y="3569387"/>
            <a:ext cx="1369531" cy="195460"/>
            <a:chOff x="723300" y="4253549"/>
            <a:chExt cx="2276482" cy="324900"/>
          </a:xfrm>
        </p:grpSpPr>
        <p:sp>
          <p:nvSpPr>
            <p:cNvPr id="9369" name="Google Shape;9369;p7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75"/>
          <p:cNvGrpSpPr/>
          <p:nvPr/>
        </p:nvGrpSpPr>
        <p:grpSpPr>
          <a:xfrm>
            <a:off x="2590141" y="3270567"/>
            <a:ext cx="1389066" cy="180119"/>
            <a:chOff x="705948" y="3788465"/>
            <a:chExt cx="2308953" cy="299400"/>
          </a:xfrm>
        </p:grpSpPr>
        <p:sp>
          <p:nvSpPr>
            <p:cNvPr id="9375" name="Google Shape;9375;p7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75"/>
          <p:cNvGrpSpPr/>
          <p:nvPr/>
        </p:nvGrpSpPr>
        <p:grpSpPr>
          <a:xfrm>
            <a:off x="2638078" y="3883547"/>
            <a:ext cx="1304609" cy="294074"/>
            <a:chOff x="2658741" y="4097347"/>
            <a:chExt cx="1304609" cy="294074"/>
          </a:xfrm>
        </p:grpSpPr>
        <p:grpSp>
          <p:nvGrpSpPr>
            <p:cNvPr id="9381" name="Google Shape;9381;p75"/>
            <p:cNvGrpSpPr/>
            <p:nvPr/>
          </p:nvGrpSpPr>
          <p:grpSpPr>
            <a:xfrm>
              <a:off x="2658741" y="4097347"/>
              <a:ext cx="118572" cy="294074"/>
              <a:chOff x="3343310" y="4475555"/>
              <a:chExt cx="127717" cy="316753"/>
            </a:xfrm>
          </p:grpSpPr>
          <p:sp>
            <p:nvSpPr>
              <p:cNvPr id="9382" name="Google Shape;9382;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75"/>
            <p:cNvGrpSpPr/>
            <p:nvPr/>
          </p:nvGrpSpPr>
          <p:grpSpPr>
            <a:xfrm>
              <a:off x="3815519" y="4098388"/>
              <a:ext cx="147831" cy="291991"/>
              <a:chOff x="3527539" y="4476677"/>
              <a:chExt cx="159232" cy="314510"/>
            </a:xfrm>
          </p:grpSpPr>
          <p:sp>
            <p:nvSpPr>
              <p:cNvPr id="9385" name="Google Shape;9385;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75"/>
            <p:cNvGrpSpPr/>
            <p:nvPr/>
          </p:nvGrpSpPr>
          <p:grpSpPr>
            <a:xfrm>
              <a:off x="3511696" y="4098388"/>
              <a:ext cx="147831" cy="291991"/>
              <a:chOff x="3527539" y="4476677"/>
              <a:chExt cx="159232" cy="314510"/>
            </a:xfrm>
          </p:grpSpPr>
          <p:sp>
            <p:nvSpPr>
              <p:cNvPr id="9388" name="Google Shape;9388;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0" name="Google Shape;9390;p75"/>
            <p:cNvGrpSpPr/>
            <p:nvPr/>
          </p:nvGrpSpPr>
          <p:grpSpPr>
            <a:xfrm>
              <a:off x="3207874" y="4098388"/>
              <a:ext cx="147831" cy="291991"/>
              <a:chOff x="3527539" y="4476677"/>
              <a:chExt cx="159232" cy="314510"/>
            </a:xfrm>
          </p:grpSpPr>
          <p:sp>
            <p:nvSpPr>
              <p:cNvPr id="9391" name="Google Shape;9391;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3" name="Google Shape;9393;p75"/>
            <p:cNvGrpSpPr/>
            <p:nvPr/>
          </p:nvGrpSpPr>
          <p:grpSpPr>
            <a:xfrm>
              <a:off x="2933305" y="4097347"/>
              <a:ext cx="118572" cy="294074"/>
              <a:chOff x="3343310" y="4475555"/>
              <a:chExt cx="127717" cy="316753"/>
            </a:xfrm>
          </p:grpSpPr>
          <p:sp>
            <p:nvSpPr>
              <p:cNvPr id="9394" name="Google Shape;9394;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96" name="Google Shape;9396;p75"/>
          <p:cNvGrpSpPr/>
          <p:nvPr/>
        </p:nvGrpSpPr>
        <p:grpSpPr>
          <a:xfrm>
            <a:off x="4256908" y="1866669"/>
            <a:ext cx="1433821" cy="191501"/>
            <a:chOff x="4273350" y="2080469"/>
            <a:chExt cx="1433821" cy="191501"/>
          </a:xfrm>
        </p:grpSpPr>
        <p:grpSp>
          <p:nvGrpSpPr>
            <p:cNvPr id="9397" name="Google Shape;9397;p75"/>
            <p:cNvGrpSpPr/>
            <p:nvPr/>
          </p:nvGrpSpPr>
          <p:grpSpPr>
            <a:xfrm>
              <a:off x="4273350" y="2080469"/>
              <a:ext cx="1433821" cy="0"/>
              <a:chOff x="5224975" y="2962250"/>
              <a:chExt cx="1544400" cy="0"/>
            </a:xfrm>
          </p:grpSpPr>
          <p:cxnSp>
            <p:nvCxnSpPr>
              <p:cNvPr id="9398" name="Google Shape;9398;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399" name="Google Shape;9399;p7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400" name="Google Shape;9400;p75"/>
            <p:cNvGrpSpPr/>
            <p:nvPr/>
          </p:nvGrpSpPr>
          <p:grpSpPr>
            <a:xfrm>
              <a:off x="4273350" y="2271969"/>
              <a:ext cx="1433821" cy="0"/>
              <a:chOff x="5224975" y="2962250"/>
              <a:chExt cx="1544400" cy="0"/>
            </a:xfrm>
          </p:grpSpPr>
          <p:cxnSp>
            <p:nvCxnSpPr>
              <p:cNvPr id="9401" name="Google Shape;9401;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402" name="Google Shape;9402;p7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403" name="Google Shape;9403;p75"/>
          <p:cNvGrpSpPr/>
          <p:nvPr/>
        </p:nvGrpSpPr>
        <p:grpSpPr>
          <a:xfrm>
            <a:off x="4258463" y="969236"/>
            <a:ext cx="1430711" cy="743389"/>
            <a:chOff x="5159450" y="1919950"/>
            <a:chExt cx="1541050" cy="862500"/>
          </a:xfrm>
        </p:grpSpPr>
        <p:sp>
          <p:nvSpPr>
            <p:cNvPr id="9404" name="Google Shape;9404;p7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405" name="Google Shape;9405;p75"/>
            <p:cNvGrpSpPr/>
            <p:nvPr/>
          </p:nvGrpSpPr>
          <p:grpSpPr>
            <a:xfrm>
              <a:off x="5159450" y="1919950"/>
              <a:ext cx="1541050" cy="862500"/>
              <a:chOff x="5159450" y="1919950"/>
              <a:chExt cx="1541050" cy="862500"/>
            </a:xfrm>
          </p:grpSpPr>
          <p:cxnSp>
            <p:nvCxnSpPr>
              <p:cNvPr id="9406" name="Google Shape;9406;p7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407" name="Google Shape;9407;p7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408" name="Google Shape;9408;p75"/>
          <p:cNvGrpSpPr/>
          <p:nvPr/>
        </p:nvGrpSpPr>
        <p:grpSpPr>
          <a:xfrm>
            <a:off x="4248577" y="2192564"/>
            <a:ext cx="1450484" cy="1052087"/>
            <a:chOff x="5230575" y="1554475"/>
            <a:chExt cx="2137150" cy="1550150"/>
          </a:xfrm>
        </p:grpSpPr>
        <p:sp>
          <p:nvSpPr>
            <p:cNvPr id="9409" name="Google Shape;9409;p7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75"/>
          <p:cNvGrpSpPr/>
          <p:nvPr/>
        </p:nvGrpSpPr>
        <p:grpSpPr>
          <a:xfrm rot="10800000">
            <a:off x="4265127" y="3284753"/>
            <a:ext cx="1417383" cy="887946"/>
            <a:chOff x="5645403" y="2920021"/>
            <a:chExt cx="2650800" cy="2180614"/>
          </a:xfrm>
        </p:grpSpPr>
        <p:sp>
          <p:nvSpPr>
            <p:cNvPr id="9423" name="Google Shape;9423;p7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4" name="Google Shape;9424;p75"/>
            <p:cNvCxnSpPr>
              <a:stCxn id="942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425" name="Google Shape;9425;p7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6" name="Google Shape;9426;p75"/>
            <p:cNvCxnSpPr>
              <a:endCxn id="9425"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427" name="Google Shape;9427;p7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8" name="Google Shape;9428;p75"/>
            <p:cNvCxnSpPr>
              <a:stCxn id="9427"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429" name="Google Shape;9429;p7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30" name="Google Shape;9430;p75"/>
            <p:cNvCxnSpPr>
              <a:endCxn id="942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431" name="Google Shape;9431;p75"/>
          <p:cNvGrpSpPr/>
          <p:nvPr/>
        </p:nvGrpSpPr>
        <p:grpSpPr>
          <a:xfrm>
            <a:off x="7365487" y="2188108"/>
            <a:ext cx="1071743" cy="1021579"/>
            <a:chOff x="7189833" y="2022667"/>
            <a:chExt cx="1251159" cy="1192597"/>
          </a:xfrm>
        </p:grpSpPr>
        <p:sp>
          <p:nvSpPr>
            <p:cNvPr id="9432" name="Google Shape;9432;p7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6" name="Google Shape;9436;p75"/>
          <p:cNvGrpSpPr/>
          <p:nvPr/>
        </p:nvGrpSpPr>
        <p:grpSpPr>
          <a:xfrm>
            <a:off x="706758" y="2614515"/>
            <a:ext cx="1695374" cy="1560837"/>
            <a:chOff x="727421" y="2828315"/>
            <a:chExt cx="1695374" cy="1560837"/>
          </a:xfrm>
        </p:grpSpPr>
        <p:grpSp>
          <p:nvGrpSpPr>
            <p:cNvPr id="9437" name="Google Shape;9437;p75"/>
            <p:cNvGrpSpPr/>
            <p:nvPr/>
          </p:nvGrpSpPr>
          <p:grpSpPr>
            <a:xfrm>
              <a:off x="819108" y="2882501"/>
              <a:ext cx="103104" cy="1426186"/>
              <a:chOff x="4674013" y="3100904"/>
              <a:chExt cx="122758" cy="1698043"/>
            </a:xfrm>
          </p:grpSpPr>
          <p:sp>
            <p:nvSpPr>
              <p:cNvPr id="9438" name="Google Shape;9438;p7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75"/>
            <p:cNvGrpSpPr/>
            <p:nvPr/>
          </p:nvGrpSpPr>
          <p:grpSpPr>
            <a:xfrm>
              <a:off x="1062475" y="2882501"/>
              <a:ext cx="103104" cy="1426186"/>
              <a:chOff x="4940438" y="3100904"/>
              <a:chExt cx="122758" cy="1698043"/>
            </a:xfrm>
          </p:grpSpPr>
          <p:sp>
            <p:nvSpPr>
              <p:cNvPr id="9446" name="Google Shape;9446;p7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3" name="Google Shape;9453;p75"/>
            <p:cNvGrpSpPr/>
            <p:nvPr/>
          </p:nvGrpSpPr>
          <p:grpSpPr>
            <a:xfrm>
              <a:off x="1299324" y="2882501"/>
              <a:ext cx="103104" cy="1426186"/>
              <a:chOff x="5206863" y="3100904"/>
              <a:chExt cx="122758" cy="1698043"/>
            </a:xfrm>
          </p:grpSpPr>
          <p:sp>
            <p:nvSpPr>
              <p:cNvPr id="9454" name="Google Shape;9454;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75"/>
            <p:cNvGrpSpPr/>
            <p:nvPr/>
          </p:nvGrpSpPr>
          <p:grpSpPr>
            <a:xfrm>
              <a:off x="1786057" y="2882501"/>
              <a:ext cx="103104" cy="1426186"/>
              <a:chOff x="6006138" y="3143629"/>
              <a:chExt cx="122758" cy="1698043"/>
            </a:xfrm>
          </p:grpSpPr>
          <p:sp>
            <p:nvSpPr>
              <p:cNvPr id="9462" name="Google Shape;9462;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9" name="Google Shape;9469;p75"/>
            <p:cNvGrpSpPr/>
            <p:nvPr/>
          </p:nvGrpSpPr>
          <p:grpSpPr>
            <a:xfrm>
              <a:off x="2029422" y="2882501"/>
              <a:ext cx="103104" cy="1426186"/>
              <a:chOff x="6805413" y="3100904"/>
              <a:chExt cx="122758" cy="1698043"/>
            </a:xfrm>
          </p:grpSpPr>
          <p:sp>
            <p:nvSpPr>
              <p:cNvPr id="9470" name="Google Shape;9470;p7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75"/>
            <p:cNvGrpSpPr/>
            <p:nvPr/>
          </p:nvGrpSpPr>
          <p:grpSpPr>
            <a:xfrm>
              <a:off x="727421" y="2828315"/>
              <a:ext cx="1695374" cy="1560837"/>
              <a:chOff x="734799" y="2782450"/>
              <a:chExt cx="1571100" cy="1577400"/>
            </a:xfrm>
          </p:grpSpPr>
          <p:cxnSp>
            <p:nvCxnSpPr>
              <p:cNvPr id="9478" name="Google Shape;9478;p7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479" name="Google Shape;9479;p7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480" name="Google Shape;9480;p75"/>
            <p:cNvGrpSpPr/>
            <p:nvPr/>
          </p:nvGrpSpPr>
          <p:grpSpPr>
            <a:xfrm>
              <a:off x="2272795" y="2882501"/>
              <a:ext cx="103104" cy="1426186"/>
              <a:chOff x="5206863" y="3100904"/>
              <a:chExt cx="122758" cy="1698043"/>
            </a:xfrm>
          </p:grpSpPr>
          <p:sp>
            <p:nvSpPr>
              <p:cNvPr id="9481" name="Google Shape;9481;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75"/>
            <p:cNvGrpSpPr/>
            <p:nvPr/>
          </p:nvGrpSpPr>
          <p:grpSpPr>
            <a:xfrm>
              <a:off x="1542694" y="2882501"/>
              <a:ext cx="103104" cy="1426186"/>
              <a:chOff x="6006138" y="3143629"/>
              <a:chExt cx="122758" cy="1698043"/>
            </a:xfrm>
          </p:grpSpPr>
          <p:sp>
            <p:nvSpPr>
              <p:cNvPr id="9489" name="Google Shape;9489;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96" name="Google Shape;9496;p75"/>
          <p:cNvGrpSpPr/>
          <p:nvPr/>
        </p:nvGrpSpPr>
        <p:grpSpPr>
          <a:xfrm>
            <a:off x="5915338" y="2192087"/>
            <a:ext cx="1248543" cy="1025319"/>
            <a:chOff x="5183758" y="1210600"/>
            <a:chExt cx="3605380" cy="2960783"/>
          </a:xfrm>
        </p:grpSpPr>
        <p:sp>
          <p:nvSpPr>
            <p:cNvPr id="9497" name="Google Shape;9497;p7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01" name="Google Shape;9501;p7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502" name="Google Shape;9502;p7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503" name="Google Shape;9503;p7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504" name="Google Shape;9504;p7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505" name="Google Shape;9505;p7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6" name="Google Shape;9506;p75"/>
          <p:cNvGrpSpPr/>
          <p:nvPr/>
        </p:nvGrpSpPr>
        <p:grpSpPr>
          <a:xfrm>
            <a:off x="5772399" y="3330404"/>
            <a:ext cx="2664831" cy="843440"/>
            <a:chOff x="5916567" y="1099697"/>
            <a:chExt cx="2556683" cy="809211"/>
          </a:xfrm>
        </p:grpSpPr>
        <p:sp>
          <p:nvSpPr>
            <p:cNvPr id="9507" name="Google Shape;9507;p7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5" name="Google Shape;9515;p75"/>
          <p:cNvGrpSpPr/>
          <p:nvPr/>
        </p:nvGrpSpPr>
        <p:grpSpPr>
          <a:xfrm>
            <a:off x="5879940" y="979263"/>
            <a:ext cx="1299851" cy="1023338"/>
            <a:chOff x="5900602" y="1193063"/>
            <a:chExt cx="1299851" cy="1023338"/>
          </a:xfrm>
        </p:grpSpPr>
        <p:grpSp>
          <p:nvGrpSpPr>
            <p:cNvPr id="9516" name="Google Shape;9516;p75"/>
            <p:cNvGrpSpPr/>
            <p:nvPr/>
          </p:nvGrpSpPr>
          <p:grpSpPr>
            <a:xfrm>
              <a:off x="6743564" y="1193063"/>
              <a:ext cx="456889" cy="700379"/>
              <a:chOff x="6743564" y="1193063"/>
              <a:chExt cx="456889" cy="700379"/>
            </a:xfrm>
          </p:grpSpPr>
          <p:grpSp>
            <p:nvGrpSpPr>
              <p:cNvPr id="9517" name="Google Shape;9517;p75"/>
              <p:cNvGrpSpPr/>
              <p:nvPr/>
            </p:nvGrpSpPr>
            <p:grpSpPr>
              <a:xfrm>
                <a:off x="6743564" y="1690731"/>
                <a:ext cx="214402" cy="202710"/>
                <a:chOff x="6743564" y="1690731"/>
                <a:chExt cx="214402" cy="202710"/>
              </a:xfrm>
            </p:grpSpPr>
            <p:sp>
              <p:nvSpPr>
                <p:cNvPr id="9518" name="Google Shape;9518;p7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75"/>
              <p:cNvGrpSpPr/>
              <p:nvPr/>
            </p:nvGrpSpPr>
            <p:grpSpPr>
              <a:xfrm>
                <a:off x="6915505" y="1193063"/>
                <a:ext cx="284947" cy="589637"/>
                <a:chOff x="6915505" y="1193063"/>
                <a:chExt cx="284947" cy="589637"/>
              </a:xfrm>
            </p:grpSpPr>
            <p:sp>
              <p:nvSpPr>
                <p:cNvPr id="9521" name="Google Shape;9521;p7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22" name="Google Shape;9522;p7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523" name="Google Shape;9523;p75"/>
            <p:cNvGrpSpPr/>
            <p:nvPr/>
          </p:nvGrpSpPr>
          <p:grpSpPr>
            <a:xfrm>
              <a:off x="6520337" y="1193063"/>
              <a:ext cx="341815" cy="801589"/>
              <a:chOff x="6520337" y="1193063"/>
              <a:chExt cx="341815" cy="801589"/>
            </a:xfrm>
          </p:grpSpPr>
          <p:grpSp>
            <p:nvGrpSpPr>
              <p:cNvPr id="9524" name="Google Shape;9524;p75"/>
              <p:cNvGrpSpPr/>
              <p:nvPr/>
            </p:nvGrpSpPr>
            <p:grpSpPr>
              <a:xfrm>
                <a:off x="6520337" y="1589527"/>
                <a:ext cx="213950" cy="405125"/>
                <a:chOff x="6520337" y="1589527"/>
                <a:chExt cx="213950" cy="405125"/>
              </a:xfrm>
            </p:grpSpPr>
            <p:sp>
              <p:nvSpPr>
                <p:cNvPr id="9525" name="Google Shape;9525;p7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7" name="Google Shape;9527;p75"/>
              <p:cNvGrpSpPr/>
              <p:nvPr/>
            </p:nvGrpSpPr>
            <p:grpSpPr>
              <a:xfrm>
                <a:off x="6577204" y="1193063"/>
                <a:ext cx="284947" cy="453562"/>
                <a:chOff x="6577204" y="1193063"/>
                <a:chExt cx="284947" cy="453562"/>
              </a:xfrm>
            </p:grpSpPr>
            <p:sp>
              <p:nvSpPr>
                <p:cNvPr id="9528" name="Google Shape;9528;p7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29" name="Google Shape;9529;p7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530" name="Google Shape;9530;p75"/>
            <p:cNvGrpSpPr/>
            <p:nvPr/>
          </p:nvGrpSpPr>
          <p:grpSpPr>
            <a:xfrm>
              <a:off x="6238903" y="1193063"/>
              <a:ext cx="300475" cy="901782"/>
              <a:chOff x="6238903" y="1193063"/>
              <a:chExt cx="300475" cy="901782"/>
            </a:xfrm>
          </p:grpSpPr>
          <p:grpSp>
            <p:nvGrpSpPr>
              <p:cNvPr id="9531" name="Google Shape;9531;p75"/>
              <p:cNvGrpSpPr/>
              <p:nvPr/>
            </p:nvGrpSpPr>
            <p:grpSpPr>
              <a:xfrm>
                <a:off x="6290865" y="1489315"/>
                <a:ext cx="248514" cy="605530"/>
                <a:chOff x="6290865" y="1489315"/>
                <a:chExt cx="248514" cy="605530"/>
              </a:xfrm>
            </p:grpSpPr>
            <p:sp>
              <p:nvSpPr>
                <p:cNvPr id="9532" name="Google Shape;9532;p7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75"/>
              <p:cNvGrpSpPr/>
              <p:nvPr/>
            </p:nvGrpSpPr>
            <p:grpSpPr>
              <a:xfrm>
                <a:off x="6238903" y="1193063"/>
                <a:ext cx="284947" cy="327512"/>
                <a:chOff x="6238903" y="1193063"/>
                <a:chExt cx="284947" cy="327512"/>
              </a:xfrm>
            </p:grpSpPr>
            <p:sp>
              <p:nvSpPr>
                <p:cNvPr id="9535" name="Google Shape;9535;p7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6" name="Google Shape;9536;p7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537" name="Google Shape;9537;p75"/>
            <p:cNvGrpSpPr/>
            <p:nvPr/>
          </p:nvGrpSpPr>
          <p:grpSpPr>
            <a:xfrm>
              <a:off x="5900602" y="1193063"/>
              <a:ext cx="444345" cy="1023338"/>
              <a:chOff x="5900602" y="1193063"/>
              <a:chExt cx="444345" cy="1023338"/>
            </a:xfrm>
          </p:grpSpPr>
          <p:grpSp>
            <p:nvGrpSpPr>
              <p:cNvPr id="9538" name="Google Shape;9538;p75"/>
              <p:cNvGrpSpPr/>
              <p:nvPr/>
            </p:nvGrpSpPr>
            <p:grpSpPr>
              <a:xfrm>
                <a:off x="6046501" y="1367785"/>
                <a:ext cx="298446" cy="848616"/>
                <a:chOff x="6046501" y="1367785"/>
                <a:chExt cx="298446" cy="848616"/>
              </a:xfrm>
            </p:grpSpPr>
            <p:sp>
              <p:nvSpPr>
                <p:cNvPr id="9539" name="Google Shape;9539;p7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75"/>
              <p:cNvGrpSpPr/>
              <p:nvPr/>
            </p:nvGrpSpPr>
            <p:grpSpPr>
              <a:xfrm>
                <a:off x="5900602" y="1193063"/>
                <a:ext cx="284947" cy="182312"/>
                <a:chOff x="5900602" y="1193063"/>
                <a:chExt cx="284947" cy="182312"/>
              </a:xfrm>
            </p:grpSpPr>
            <p:sp>
              <p:nvSpPr>
                <p:cNvPr id="9542" name="Google Shape;9542;p7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43" name="Google Shape;9543;p7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544" name="Google Shape;9544;p75"/>
          <p:cNvGrpSpPr/>
          <p:nvPr/>
        </p:nvGrpSpPr>
        <p:grpSpPr>
          <a:xfrm>
            <a:off x="7217822" y="979408"/>
            <a:ext cx="1219413" cy="1051365"/>
            <a:chOff x="7287122" y="1165658"/>
            <a:chExt cx="1219413" cy="1051365"/>
          </a:xfrm>
        </p:grpSpPr>
        <p:grpSp>
          <p:nvGrpSpPr>
            <p:cNvPr id="9545" name="Google Shape;9545;p75"/>
            <p:cNvGrpSpPr/>
            <p:nvPr/>
          </p:nvGrpSpPr>
          <p:grpSpPr>
            <a:xfrm>
              <a:off x="7287122" y="1969723"/>
              <a:ext cx="1219413" cy="247300"/>
              <a:chOff x="7287122" y="1969723"/>
              <a:chExt cx="1219413" cy="247300"/>
            </a:xfrm>
          </p:grpSpPr>
          <p:sp>
            <p:nvSpPr>
              <p:cNvPr id="9546" name="Google Shape;9546;p7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7" name="Google Shape;9547;p75"/>
              <p:cNvGrpSpPr/>
              <p:nvPr/>
            </p:nvGrpSpPr>
            <p:grpSpPr>
              <a:xfrm>
                <a:off x="7287122" y="2063892"/>
                <a:ext cx="1151753" cy="73428"/>
                <a:chOff x="7287122" y="2063892"/>
                <a:chExt cx="1151753" cy="73428"/>
              </a:xfrm>
            </p:grpSpPr>
            <p:sp>
              <p:nvSpPr>
                <p:cNvPr id="9548" name="Google Shape;9548;p7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49" name="Google Shape;9549;p7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550" name="Google Shape;9550;p75"/>
            <p:cNvGrpSpPr/>
            <p:nvPr/>
          </p:nvGrpSpPr>
          <p:grpSpPr>
            <a:xfrm>
              <a:off x="7287122" y="1712201"/>
              <a:ext cx="1219403" cy="246767"/>
              <a:chOff x="7287122" y="1712201"/>
              <a:chExt cx="1219403" cy="246767"/>
            </a:xfrm>
          </p:grpSpPr>
          <p:sp>
            <p:nvSpPr>
              <p:cNvPr id="9551" name="Google Shape;9551;p7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2" name="Google Shape;9552;p75"/>
              <p:cNvGrpSpPr/>
              <p:nvPr/>
            </p:nvGrpSpPr>
            <p:grpSpPr>
              <a:xfrm>
                <a:off x="7287122" y="1842861"/>
                <a:ext cx="1005303" cy="73419"/>
                <a:chOff x="7287122" y="1842861"/>
                <a:chExt cx="1005303" cy="73419"/>
              </a:xfrm>
            </p:grpSpPr>
            <p:sp>
              <p:nvSpPr>
                <p:cNvPr id="9553" name="Google Shape;9553;p7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54" name="Google Shape;9554;p7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555" name="Google Shape;9555;p75"/>
            <p:cNvGrpSpPr/>
            <p:nvPr/>
          </p:nvGrpSpPr>
          <p:grpSpPr>
            <a:xfrm>
              <a:off x="7287122" y="1447520"/>
              <a:ext cx="1219403" cy="286667"/>
              <a:chOff x="7287122" y="1447520"/>
              <a:chExt cx="1219403" cy="286667"/>
            </a:xfrm>
          </p:grpSpPr>
          <p:sp>
            <p:nvSpPr>
              <p:cNvPr id="9556" name="Google Shape;9556;p7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7" name="Google Shape;9557;p75"/>
              <p:cNvGrpSpPr/>
              <p:nvPr/>
            </p:nvGrpSpPr>
            <p:grpSpPr>
              <a:xfrm>
                <a:off x="7287122" y="1581977"/>
                <a:ext cx="852803" cy="73428"/>
                <a:chOff x="7287122" y="1581977"/>
                <a:chExt cx="852803" cy="73428"/>
              </a:xfrm>
            </p:grpSpPr>
            <p:sp>
              <p:nvSpPr>
                <p:cNvPr id="9558" name="Google Shape;9558;p7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59" name="Google Shape;9559;p7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560" name="Google Shape;9560;p75"/>
            <p:cNvGrpSpPr/>
            <p:nvPr/>
          </p:nvGrpSpPr>
          <p:grpSpPr>
            <a:xfrm>
              <a:off x="7287122" y="1165658"/>
              <a:ext cx="1219403" cy="344253"/>
              <a:chOff x="7287122" y="1165658"/>
              <a:chExt cx="1219403" cy="344253"/>
            </a:xfrm>
          </p:grpSpPr>
          <p:sp>
            <p:nvSpPr>
              <p:cNvPr id="9561" name="Google Shape;9561;p7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2" name="Google Shape;9562;p75"/>
              <p:cNvGrpSpPr/>
              <p:nvPr/>
            </p:nvGrpSpPr>
            <p:grpSpPr>
              <a:xfrm>
                <a:off x="7287122" y="1341025"/>
                <a:ext cx="695703" cy="73419"/>
                <a:chOff x="7287122" y="1341025"/>
                <a:chExt cx="695703" cy="73419"/>
              </a:xfrm>
            </p:grpSpPr>
            <p:sp>
              <p:nvSpPr>
                <p:cNvPr id="9563" name="Google Shape;9563;p7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64" name="Google Shape;9564;p7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568"/>
        <p:cNvGrpSpPr/>
        <p:nvPr/>
      </p:nvGrpSpPr>
      <p:grpSpPr>
        <a:xfrm>
          <a:off x="0" y="0"/>
          <a:ext cx="0" cy="0"/>
          <a:chOff x="0" y="0"/>
          <a:chExt cx="0" cy="0"/>
        </a:xfrm>
      </p:grpSpPr>
      <p:grpSp>
        <p:nvGrpSpPr>
          <p:cNvPr id="9569" name="Google Shape;9569;p76"/>
          <p:cNvGrpSpPr/>
          <p:nvPr/>
        </p:nvGrpSpPr>
        <p:grpSpPr>
          <a:xfrm>
            <a:off x="866243" y="2291587"/>
            <a:ext cx="415546" cy="355053"/>
            <a:chOff x="866243" y="2291587"/>
            <a:chExt cx="415546" cy="355053"/>
          </a:xfrm>
        </p:grpSpPr>
        <p:sp>
          <p:nvSpPr>
            <p:cNvPr id="9570" name="Google Shape;9570;p76"/>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6"/>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6"/>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6"/>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6"/>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5" name="Google Shape;9575;p76"/>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6" name="Google Shape;9576;p76"/>
          <p:cNvGrpSpPr/>
          <p:nvPr/>
        </p:nvGrpSpPr>
        <p:grpSpPr>
          <a:xfrm>
            <a:off x="1958520" y="2302574"/>
            <a:ext cx="359213" cy="327807"/>
            <a:chOff x="1958520" y="2302574"/>
            <a:chExt cx="359213" cy="327807"/>
          </a:xfrm>
        </p:grpSpPr>
        <p:sp>
          <p:nvSpPr>
            <p:cNvPr id="9577" name="Google Shape;9577;p76"/>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6"/>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6"/>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76"/>
          <p:cNvGrpSpPr/>
          <p:nvPr/>
        </p:nvGrpSpPr>
        <p:grpSpPr>
          <a:xfrm>
            <a:off x="2579882" y="2287427"/>
            <a:ext cx="207582" cy="359594"/>
            <a:chOff x="2656082" y="2287427"/>
            <a:chExt cx="207582" cy="359594"/>
          </a:xfrm>
        </p:grpSpPr>
        <p:sp>
          <p:nvSpPr>
            <p:cNvPr id="9581" name="Google Shape;9581;p76"/>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6"/>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6"/>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6"/>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76"/>
          <p:cNvGrpSpPr/>
          <p:nvPr/>
        </p:nvGrpSpPr>
        <p:grpSpPr>
          <a:xfrm>
            <a:off x="3049653" y="2321468"/>
            <a:ext cx="362991" cy="290018"/>
            <a:chOff x="3049653" y="2321468"/>
            <a:chExt cx="362991" cy="290018"/>
          </a:xfrm>
        </p:grpSpPr>
        <p:sp>
          <p:nvSpPr>
            <p:cNvPr id="9586" name="Google Shape;9586;p76"/>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6"/>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6"/>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6"/>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0" name="Google Shape;9590;p76"/>
          <p:cNvGrpSpPr/>
          <p:nvPr/>
        </p:nvGrpSpPr>
        <p:grpSpPr>
          <a:xfrm>
            <a:off x="3564243" y="2289904"/>
            <a:ext cx="422342" cy="355243"/>
            <a:chOff x="3564243" y="2289904"/>
            <a:chExt cx="422342" cy="355243"/>
          </a:xfrm>
        </p:grpSpPr>
        <p:sp>
          <p:nvSpPr>
            <p:cNvPr id="9591" name="Google Shape;9591;p76"/>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6"/>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6"/>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6"/>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6"/>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6" name="Google Shape;9596;p76"/>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7" name="Google Shape;9597;p76"/>
          <p:cNvGrpSpPr/>
          <p:nvPr/>
        </p:nvGrpSpPr>
        <p:grpSpPr>
          <a:xfrm>
            <a:off x="4687894" y="2289713"/>
            <a:ext cx="359594" cy="353909"/>
            <a:chOff x="4687894" y="2289713"/>
            <a:chExt cx="359594" cy="353909"/>
          </a:xfrm>
        </p:grpSpPr>
        <p:sp>
          <p:nvSpPr>
            <p:cNvPr id="9598" name="Google Shape;9598;p76"/>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6"/>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6"/>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1" name="Google Shape;9601;p76"/>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2" name="Google Shape;9602;p76"/>
          <p:cNvGrpSpPr/>
          <p:nvPr/>
        </p:nvGrpSpPr>
        <p:grpSpPr>
          <a:xfrm>
            <a:off x="6372624" y="2308227"/>
            <a:ext cx="263567" cy="317614"/>
            <a:chOff x="6421399" y="2308227"/>
            <a:chExt cx="263567" cy="317614"/>
          </a:xfrm>
        </p:grpSpPr>
        <p:sp>
          <p:nvSpPr>
            <p:cNvPr id="9603" name="Google Shape;9603;p76"/>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6"/>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6"/>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6"/>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76"/>
          <p:cNvGrpSpPr/>
          <p:nvPr/>
        </p:nvGrpSpPr>
        <p:grpSpPr>
          <a:xfrm>
            <a:off x="6870193" y="2295620"/>
            <a:ext cx="360356" cy="343462"/>
            <a:chOff x="6870193" y="2295620"/>
            <a:chExt cx="360356" cy="343462"/>
          </a:xfrm>
        </p:grpSpPr>
        <p:sp>
          <p:nvSpPr>
            <p:cNvPr id="9608" name="Google Shape;9608;p76"/>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6"/>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76"/>
          <p:cNvGrpSpPr/>
          <p:nvPr/>
        </p:nvGrpSpPr>
        <p:grpSpPr>
          <a:xfrm>
            <a:off x="7441465" y="2302860"/>
            <a:ext cx="342192" cy="327140"/>
            <a:chOff x="7441465" y="2302860"/>
            <a:chExt cx="342192" cy="327140"/>
          </a:xfrm>
        </p:grpSpPr>
        <p:sp>
          <p:nvSpPr>
            <p:cNvPr id="9611" name="Google Shape;9611;p76"/>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6"/>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76"/>
          <p:cNvGrpSpPr/>
          <p:nvPr/>
        </p:nvGrpSpPr>
        <p:grpSpPr>
          <a:xfrm>
            <a:off x="7989683" y="2350207"/>
            <a:ext cx="332761" cy="234066"/>
            <a:chOff x="7989683" y="2350207"/>
            <a:chExt cx="332761" cy="234066"/>
          </a:xfrm>
        </p:grpSpPr>
        <p:sp>
          <p:nvSpPr>
            <p:cNvPr id="9614" name="Google Shape;9614;p76"/>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6"/>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6"/>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6"/>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6"/>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6"/>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76"/>
          <p:cNvGrpSpPr/>
          <p:nvPr/>
        </p:nvGrpSpPr>
        <p:grpSpPr>
          <a:xfrm>
            <a:off x="5823294" y="2309751"/>
            <a:ext cx="315327" cy="314978"/>
            <a:chOff x="5823294" y="2309751"/>
            <a:chExt cx="315327" cy="314978"/>
          </a:xfrm>
        </p:grpSpPr>
        <p:sp>
          <p:nvSpPr>
            <p:cNvPr id="9621" name="Google Shape;9621;p76"/>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6"/>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6"/>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6"/>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6"/>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6"/>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6"/>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6"/>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6"/>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6"/>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6"/>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6"/>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6"/>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6"/>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6"/>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6"/>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6"/>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76"/>
          <p:cNvGrpSpPr/>
          <p:nvPr/>
        </p:nvGrpSpPr>
        <p:grpSpPr>
          <a:xfrm>
            <a:off x="2497275" y="2744159"/>
            <a:ext cx="370930" cy="370549"/>
            <a:chOff x="2497275" y="2744159"/>
            <a:chExt cx="370930" cy="370549"/>
          </a:xfrm>
        </p:grpSpPr>
        <p:sp>
          <p:nvSpPr>
            <p:cNvPr id="9639" name="Google Shape;9639;p76"/>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6"/>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6"/>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6"/>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6"/>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6"/>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5" name="Google Shape;9645;p76"/>
          <p:cNvGrpSpPr/>
          <p:nvPr/>
        </p:nvGrpSpPr>
        <p:grpSpPr>
          <a:xfrm>
            <a:off x="860940" y="2746477"/>
            <a:ext cx="371883" cy="365691"/>
            <a:chOff x="860940" y="2746477"/>
            <a:chExt cx="371883" cy="365691"/>
          </a:xfrm>
        </p:grpSpPr>
        <p:sp>
          <p:nvSpPr>
            <p:cNvPr id="9646" name="Google Shape;9646;p76"/>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6"/>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6"/>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6"/>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6"/>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1" name="Google Shape;9651;p76"/>
          <p:cNvGrpSpPr/>
          <p:nvPr/>
        </p:nvGrpSpPr>
        <p:grpSpPr>
          <a:xfrm>
            <a:off x="1450836" y="2766258"/>
            <a:ext cx="283985" cy="341080"/>
            <a:chOff x="1493849" y="2775533"/>
            <a:chExt cx="283985" cy="341080"/>
          </a:xfrm>
        </p:grpSpPr>
        <p:sp>
          <p:nvSpPr>
            <p:cNvPr id="9652" name="Google Shape;9652;p76"/>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6"/>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4" name="Google Shape;9654;p76"/>
          <p:cNvGrpSpPr/>
          <p:nvPr/>
        </p:nvGrpSpPr>
        <p:grpSpPr>
          <a:xfrm>
            <a:off x="1952836" y="2774422"/>
            <a:ext cx="372835" cy="342573"/>
            <a:chOff x="1952836" y="2774422"/>
            <a:chExt cx="372835" cy="342573"/>
          </a:xfrm>
        </p:grpSpPr>
        <p:sp>
          <p:nvSpPr>
            <p:cNvPr id="9655" name="Google Shape;9655;p76"/>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6"/>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6"/>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76"/>
          <p:cNvGrpSpPr/>
          <p:nvPr/>
        </p:nvGrpSpPr>
        <p:grpSpPr>
          <a:xfrm>
            <a:off x="3079916" y="2744477"/>
            <a:ext cx="332729" cy="372518"/>
            <a:chOff x="3079916" y="2744477"/>
            <a:chExt cx="332729" cy="372518"/>
          </a:xfrm>
        </p:grpSpPr>
        <p:sp>
          <p:nvSpPr>
            <p:cNvPr id="9659" name="Google Shape;9659;p76"/>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6"/>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6"/>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2" name="Google Shape;9662;p76"/>
          <p:cNvGrpSpPr/>
          <p:nvPr/>
        </p:nvGrpSpPr>
        <p:grpSpPr>
          <a:xfrm>
            <a:off x="3620576" y="2745525"/>
            <a:ext cx="336889" cy="355592"/>
            <a:chOff x="3620576" y="2745525"/>
            <a:chExt cx="336889" cy="355592"/>
          </a:xfrm>
        </p:grpSpPr>
        <p:sp>
          <p:nvSpPr>
            <p:cNvPr id="9663" name="Google Shape;9663;p76"/>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6"/>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76"/>
          <p:cNvGrpSpPr/>
          <p:nvPr/>
        </p:nvGrpSpPr>
        <p:grpSpPr>
          <a:xfrm>
            <a:off x="4126815" y="2760704"/>
            <a:ext cx="380393" cy="363118"/>
            <a:chOff x="4126815" y="2760704"/>
            <a:chExt cx="380393" cy="363118"/>
          </a:xfrm>
        </p:grpSpPr>
        <p:sp>
          <p:nvSpPr>
            <p:cNvPr id="9666" name="Google Shape;9666;p76"/>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6"/>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6"/>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6"/>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76"/>
          <p:cNvGrpSpPr/>
          <p:nvPr/>
        </p:nvGrpSpPr>
        <p:grpSpPr>
          <a:xfrm>
            <a:off x="4675986" y="2745684"/>
            <a:ext cx="381346" cy="368644"/>
            <a:chOff x="4675986" y="2745684"/>
            <a:chExt cx="381346" cy="368644"/>
          </a:xfrm>
        </p:grpSpPr>
        <p:sp>
          <p:nvSpPr>
            <p:cNvPr id="9671" name="Google Shape;9671;p76"/>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6"/>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76"/>
          <p:cNvGrpSpPr/>
          <p:nvPr/>
        </p:nvGrpSpPr>
        <p:grpSpPr>
          <a:xfrm>
            <a:off x="5220616" y="2791061"/>
            <a:ext cx="373185" cy="302466"/>
            <a:chOff x="5220616" y="2791061"/>
            <a:chExt cx="373185" cy="302466"/>
          </a:xfrm>
        </p:grpSpPr>
        <p:sp>
          <p:nvSpPr>
            <p:cNvPr id="9674" name="Google Shape;9674;p76"/>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6"/>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6"/>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6"/>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6"/>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6"/>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6"/>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6"/>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6"/>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6"/>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6"/>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6"/>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6"/>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6"/>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6"/>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6"/>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6"/>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6"/>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76"/>
          <p:cNvGrpSpPr/>
          <p:nvPr/>
        </p:nvGrpSpPr>
        <p:grpSpPr>
          <a:xfrm>
            <a:off x="5788661" y="2772517"/>
            <a:ext cx="284366" cy="344097"/>
            <a:chOff x="5864861" y="2772517"/>
            <a:chExt cx="284366" cy="344097"/>
          </a:xfrm>
        </p:grpSpPr>
        <p:sp>
          <p:nvSpPr>
            <p:cNvPr id="9693" name="Google Shape;9693;p76"/>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6"/>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6"/>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6"/>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6"/>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6"/>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9" name="Google Shape;9699;p76"/>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0" name="Google Shape;9700;p76"/>
          <p:cNvGrpSpPr/>
          <p:nvPr/>
        </p:nvGrpSpPr>
        <p:grpSpPr>
          <a:xfrm>
            <a:off x="6974158" y="2789537"/>
            <a:ext cx="255247" cy="327458"/>
            <a:chOff x="6974158" y="2789537"/>
            <a:chExt cx="255247" cy="327458"/>
          </a:xfrm>
        </p:grpSpPr>
        <p:sp>
          <p:nvSpPr>
            <p:cNvPr id="9701" name="Google Shape;9701;p76"/>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6"/>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6"/>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6"/>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6"/>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6"/>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7" name="Google Shape;9707;p76"/>
          <p:cNvGrpSpPr/>
          <p:nvPr/>
        </p:nvGrpSpPr>
        <p:grpSpPr>
          <a:xfrm>
            <a:off x="7530697" y="2790299"/>
            <a:ext cx="244291" cy="326314"/>
            <a:chOff x="7530697" y="2790299"/>
            <a:chExt cx="244291" cy="326314"/>
          </a:xfrm>
        </p:grpSpPr>
        <p:sp>
          <p:nvSpPr>
            <p:cNvPr id="9708" name="Google Shape;9708;p76"/>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6"/>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6"/>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6"/>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6"/>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6"/>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4" name="Google Shape;9714;p76"/>
          <p:cNvGrpSpPr/>
          <p:nvPr/>
        </p:nvGrpSpPr>
        <p:grpSpPr>
          <a:xfrm>
            <a:off x="7988191" y="2832248"/>
            <a:ext cx="332348" cy="283985"/>
            <a:chOff x="7988191" y="2832248"/>
            <a:chExt cx="332348" cy="283985"/>
          </a:xfrm>
        </p:grpSpPr>
        <p:sp>
          <p:nvSpPr>
            <p:cNvPr id="9715" name="Google Shape;9715;p76"/>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6"/>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6"/>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8" name="Google Shape;9718;p76"/>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9" name="Google Shape;9719;p76"/>
          <p:cNvGrpSpPr/>
          <p:nvPr/>
        </p:nvGrpSpPr>
        <p:grpSpPr>
          <a:xfrm>
            <a:off x="3588440" y="3258368"/>
            <a:ext cx="364484" cy="262423"/>
            <a:chOff x="3588440" y="3258368"/>
            <a:chExt cx="364484" cy="262423"/>
          </a:xfrm>
        </p:grpSpPr>
        <p:sp>
          <p:nvSpPr>
            <p:cNvPr id="9720" name="Google Shape;9720;p76"/>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6"/>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6"/>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6"/>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6"/>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6"/>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6" name="Google Shape;9726;p76"/>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7" name="Google Shape;9727;p76"/>
          <p:cNvGrpSpPr/>
          <p:nvPr/>
        </p:nvGrpSpPr>
        <p:grpSpPr>
          <a:xfrm>
            <a:off x="5765817" y="3227724"/>
            <a:ext cx="364865" cy="324822"/>
            <a:chOff x="5765817" y="3227724"/>
            <a:chExt cx="364865" cy="324822"/>
          </a:xfrm>
        </p:grpSpPr>
        <p:sp>
          <p:nvSpPr>
            <p:cNvPr id="9728" name="Google Shape;9728;p76"/>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6"/>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6"/>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76"/>
          <p:cNvGrpSpPr/>
          <p:nvPr/>
        </p:nvGrpSpPr>
        <p:grpSpPr>
          <a:xfrm>
            <a:off x="6228583" y="3237664"/>
            <a:ext cx="446539" cy="303895"/>
            <a:chOff x="6228583" y="3237664"/>
            <a:chExt cx="446539" cy="303895"/>
          </a:xfrm>
        </p:grpSpPr>
        <p:sp>
          <p:nvSpPr>
            <p:cNvPr id="9732" name="Google Shape;9732;p76"/>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6"/>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6"/>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6"/>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6"/>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6"/>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6"/>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6"/>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6"/>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6"/>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6"/>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6"/>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6"/>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6"/>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6"/>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6"/>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6"/>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6"/>
          <p:cNvGrpSpPr/>
          <p:nvPr/>
        </p:nvGrpSpPr>
        <p:grpSpPr>
          <a:xfrm>
            <a:off x="865862" y="3207306"/>
            <a:ext cx="364484" cy="364897"/>
            <a:chOff x="865862" y="3207306"/>
            <a:chExt cx="364484" cy="364897"/>
          </a:xfrm>
        </p:grpSpPr>
        <p:sp>
          <p:nvSpPr>
            <p:cNvPr id="9750" name="Google Shape;9750;p76"/>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6"/>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6"/>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6"/>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6"/>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6"/>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6"/>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6"/>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6"/>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6"/>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6"/>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6"/>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6"/>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6"/>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4" name="Google Shape;9764;p76"/>
          <p:cNvGrpSpPr/>
          <p:nvPr/>
        </p:nvGrpSpPr>
        <p:grpSpPr>
          <a:xfrm>
            <a:off x="1404617" y="3226962"/>
            <a:ext cx="370168" cy="325965"/>
            <a:chOff x="1404617" y="3226962"/>
            <a:chExt cx="370168" cy="325965"/>
          </a:xfrm>
        </p:grpSpPr>
        <p:sp>
          <p:nvSpPr>
            <p:cNvPr id="9765" name="Google Shape;9765;p76"/>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6"/>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6"/>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6"/>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6"/>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6"/>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6"/>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6"/>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6"/>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76"/>
          <p:cNvGrpSpPr/>
          <p:nvPr/>
        </p:nvGrpSpPr>
        <p:grpSpPr>
          <a:xfrm>
            <a:off x="1953403" y="3216094"/>
            <a:ext cx="366389" cy="354481"/>
            <a:chOff x="1954741" y="3212419"/>
            <a:chExt cx="366389" cy="354481"/>
          </a:xfrm>
        </p:grpSpPr>
        <p:sp>
          <p:nvSpPr>
            <p:cNvPr id="9775" name="Google Shape;9775;p76"/>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6"/>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6"/>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6"/>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6"/>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6"/>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6"/>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2" name="Google Shape;9782;p76"/>
          <p:cNvGrpSpPr/>
          <p:nvPr/>
        </p:nvGrpSpPr>
        <p:grpSpPr>
          <a:xfrm>
            <a:off x="3043239" y="3215626"/>
            <a:ext cx="366008" cy="348670"/>
            <a:chOff x="3043239" y="3215626"/>
            <a:chExt cx="366008" cy="348670"/>
          </a:xfrm>
        </p:grpSpPr>
        <p:sp>
          <p:nvSpPr>
            <p:cNvPr id="9783" name="Google Shape;9783;p76"/>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6"/>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5" name="Google Shape;9785;p76"/>
          <p:cNvGrpSpPr/>
          <p:nvPr/>
        </p:nvGrpSpPr>
        <p:grpSpPr>
          <a:xfrm>
            <a:off x="4218333" y="3184982"/>
            <a:ext cx="209107" cy="383442"/>
            <a:chOff x="4218333" y="3184982"/>
            <a:chExt cx="209107" cy="383442"/>
          </a:xfrm>
        </p:grpSpPr>
        <p:sp>
          <p:nvSpPr>
            <p:cNvPr id="9786" name="Google Shape;9786;p76"/>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6"/>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8" name="Google Shape;9788;p76"/>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9" name="Google Shape;9789;p76"/>
          <p:cNvGrpSpPr/>
          <p:nvPr/>
        </p:nvGrpSpPr>
        <p:grpSpPr>
          <a:xfrm>
            <a:off x="6896644" y="3216007"/>
            <a:ext cx="322917" cy="347876"/>
            <a:chOff x="6896644" y="3216007"/>
            <a:chExt cx="322917" cy="347876"/>
          </a:xfrm>
        </p:grpSpPr>
        <p:sp>
          <p:nvSpPr>
            <p:cNvPr id="9790" name="Google Shape;9790;p76"/>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6"/>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6"/>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6"/>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6"/>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6"/>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6"/>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76"/>
          <p:cNvGrpSpPr/>
          <p:nvPr/>
        </p:nvGrpSpPr>
        <p:grpSpPr>
          <a:xfrm>
            <a:off x="7429366" y="3223183"/>
            <a:ext cx="334634" cy="333904"/>
            <a:chOff x="7429366" y="3223183"/>
            <a:chExt cx="334634" cy="333904"/>
          </a:xfrm>
        </p:grpSpPr>
        <p:sp>
          <p:nvSpPr>
            <p:cNvPr id="9798" name="Google Shape;9798;p76"/>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6"/>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76"/>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1" name="Google Shape;9801;p76"/>
          <p:cNvGrpSpPr/>
          <p:nvPr/>
        </p:nvGrpSpPr>
        <p:grpSpPr>
          <a:xfrm>
            <a:off x="5216456" y="3725484"/>
            <a:ext cx="356196" cy="265631"/>
            <a:chOff x="5216456" y="3725484"/>
            <a:chExt cx="356196" cy="265631"/>
          </a:xfrm>
        </p:grpSpPr>
        <p:sp>
          <p:nvSpPr>
            <p:cNvPr id="9802" name="Google Shape;9802;p76"/>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6"/>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76"/>
          <p:cNvGrpSpPr/>
          <p:nvPr/>
        </p:nvGrpSpPr>
        <p:grpSpPr>
          <a:xfrm>
            <a:off x="6849393" y="3733994"/>
            <a:ext cx="355053" cy="248038"/>
            <a:chOff x="6849393" y="3733994"/>
            <a:chExt cx="355053" cy="248038"/>
          </a:xfrm>
        </p:grpSpPr>
        <p:sp>
          <p:nvSpPr>
            <p:cNvPr id="9805" name="Google Shape;9805;p76"/>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6"/>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6"/>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6"/>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6"/>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0" name="Google Shape;9810;p76"/>
          <p:cNvGrpSpPr/>
          <p:nvPr/>
        </p:nvGrpSpPr>
        <p:grpSpPr>
          <a:xfrm>
            <a:off x="7918997" y="3714687"/>
            <a:ext cx="392111" cy="280206"/>
            <a:chOff x="7918997" y="3714687"/>
            <a:chExt cx="392111" cy="280206"/>
          </a:xfrm>
        </p:grpSpPr>
        <p:sp>
          <p:nvSpPr>
            <p:cNvPr id="9811" name="Google Shape;9811;p76"/>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6"/>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6"/>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6"/>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6"/>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6" name="Google Shape;9816;p76"/>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7" name="Google Shape;9817;p76"/>
          <p:cNvGrpSpPr/>
          <p:nvPr/>
        </p:nvGrpSpPr>
        <p:grpSpPr>
          <a:xfrm>
            <a:off x="1408777" y="3680964"/>
            <a:ext cx="357720" cy="355148"/>
            <a:chOff x="1408777" y="3680964"/>
            <a:chExt cx="357720" cy="355148"/>
          </a:xfrm>
        </p:grpSpPr>
        <p:sp>
          <p:nvSpPr>
            <p:cNvPr id="9818" name="Google Shape;9818;p76"/>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6"/>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6"/>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6"/>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6"/>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3" name="Google Shape;9823;p76"/>
          <p:cNvGrpSpPr/>
          <p:nvPr/>
        </p:nvGrpSpPr>
        <p:grpSpPr>
          <a:xfrm>
            <a:off x="1952836" y="3680964"/>
            <a:ext cx="357720" cy="355148"/>
            <a:chOff x="1952836" y="3680964"/>
            <a:chExt cx="357720" cy="355148"/>
          </a:xfrm>
        </p:grpSpPr>
        <p:sp>
          <p:nvSpPr>
            <p:cNvPr id="9824" name="Google Shape;9824;p76"/>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6"/>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6"/>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6"/>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6"/>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76"/>
          <p:cNvGrpSpPr/>
          <p:nvPr/>
        </p:nvGrpSpPr>
        <p:grpSpPr>
          <a:xfrm>
            <a:off x="2496894" y="3680964"/>
            <a:ext cx="357720" cy="355148"/>
            <a:chOff x="2496894" y="3680964"/>
            <a:chExt cx="357720" cy="355148"/>
          </a:xfrm>
        </p:grpSpPr>
        <p:sp>
          <p:nvSpPr>
            <p:cNvPr id="9830" name="Google Shape;9830;p76"/>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6"/>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6"/>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6"/>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6"/>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76"/>
          <p:cNvGrpSpPr/>
          <p:nvPr/>
        </p:nvGrpSpPr>
        <p:grpSpPr>
          <a:xfrm>
            <a:off x="3040984" y="3681059"/>
            <a:ext cx="356164" cy="355815"/>
            <a:chOff x="3040984" y="3681059"/>
            <a:chExt cx="356164" cy="355815"/>
          </a:xfrm>
        </p:grpSpPr>
        <p:sp>
          <p:nvSpPr>
            <p:cNvPr id="9836" name="Google Shape;9836;p76"/>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6"/>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6"/>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76"/>
          <p:cNvGrpSpPr/>
          <p:nvPr/>
        </p:nvGrpSpPr>
        <p:grpSpPr>
          <a:xfrm>
            <a:off x="3584280" y="3699191"/>
            <a:ext cx="358069" cy="317995"/>
            <a:chOff x="3584280" y="3699191"/>
            <a:chExt cx="358069" cy="317995"/>
          </a:xfrm>
        </p:grpSpPr>
        <p:sp>
          <p:nvSpPr>
            <p:cNvPr id="9840" name="Google Shape;9840;p76"/>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6"/>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6"/>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6"/>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76"/>
          <p:cNvGrpSpPr/>
          <p:nvPr/>
        </p:nvGrpSpPr>
        <p:grpSpPr>
          <a:xfrm>
            <a:off x="4129482" y="3681059"/>
            <a:ext cx="355402" cy="354291"/>
            <a:chOff x="4129482" y="3681059"/>
            <a:chExt cx="355402" cy="354291"/>
          </a:xfrm>
        </p:grpSpPr>
        <p:sp>
          <p:nvSpPr>
            <p:cNvPr id="9845" name="Google Shape;9845;p76"/>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6"/>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6"/>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6"/>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76"/>
          <p:cNvGrpSpPr/>
          <p:nvPr/>
        </p:nvGrpSpPr>
        <p:grpSpPr>
          <a:xfrm>
            <a:off x="4673540" y="3680297"/>
            <a:ext cx="355434" cy="355815"/>
            <a:chOff x="4673540" y="3680297"/>
            <a:chExt cx="355434" cy="355815"/>
          </a:xfrm>
        </p:grpSpPr>
        <p:sp>
          <p:nvSpPr>
            <p:cNvPr id="9850" name="Google Shape;9850;p76"/>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6"/>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6"/>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3" name="Google Shape;9853;p76"/>
          <p:cNvGrpSpPr/>
          <p:nvPr/>
        </p:nvGrpSpPr>
        <p:grpSpPr>
          <a:xfrm>
            <a:off x="5779408" y="3699191"/>
            <a:ext cx="317645" cy="318757"/>
            <a:chOff x="5779408" y="3699191"/>
            <a:chExt cx="317645" cy="318757"/>
          </a:xfrm>
        </p:grpSpPr>
        <p:sp>
          <p:nvSpPr>
            <p:cNvPr id="9854" name="Google Shape;9854;p76"/>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6"/>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6" name="Google Shape;9856;p76"/>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7" name="Google Shape;9857;p76"/>
          <p:cNvGrpSpPr/>
          <p:nvPr/>
        </p:nvGrpSpPr>
        <p:grpSpPr>
          <a:xfrm>
            <a:off x="7390435" y="3680868"/>
            <a:ext cx="372073" cy="355243"/>
            <a:chOff x="7390435" y="3680868"/>
            <a:chExt cx="372073" cy="355243"/>
          </a:xfrm>
        </p:grpSpPr>
        <p:sp>
          <p:nvSpPr>
            <p:cNvPr id="9858" name="Google Shape;9858;p76"/>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6"/>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6"/>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6"/>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6"/>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6"/>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76"/>
          <p:cNvGrpSpPr/>
          <p:nvPr/>
        </p:nvGrpSpPr>
        <p:grpSpPr>
          <a:xfrm>
            <a:off x="1421638" y="4125629"/>
            <a:ext cx="374709" cy="374010"/>
            <a:chOff x="1421638" y="4125629"/>
            <a:chExt cx="374709" cy="374010"/>
          </a:xfrm>
        </p:grpSpPr>
        <p:sp>
          <p:nvSpPr>
            <p:cNvPr id="9865" name="Google Shape;9865;p76"/>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6"/>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7" name="Google Shape;9867;p76"/>
          <p:cNvGrpSpPr/>
          <p:nvPr/>
        </p:nvGrpSpPr>
        <p:grpSpPr>
          <a:xfrm>
            <a:off x="1973254" y="4156304"/>
            <a:ext cx="357720" cy="342192"/>
            <a:chOff x="1973254" y="4156304"/>
            <a:chExt cx="357720" cy="342192"/>
          </a:xfrm>
        </p:grpSpPr>
        <p:sp>
          <p:nvSpPr>
            <p:cNvPr id="9868" name="Google Shape;9868;p76"/>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6"/>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6"/>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6"/>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6"/>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6"/>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4" name="Google Shape;9874;p76"/>
          <p:cNvGrpSpPr/>
          <p:nvPr/>
        </p:nvGrpSpPr>
        <p:grpSpPr>
          <a:xfrm>
            <a:off x="2523759" y="4135505"/>
            <a:ext cx="341049" cy="340318"/>
            <a:chOff x="2523759" y="4135505"/>
            <a:chExt cx="341049" cy="340318"/>
          </a:xfrm>
        </p:grpSpPr>
        <p:sp>
          <p:nvSpPr>
            <p:cNvPr id="9875" name="Google Shape;9875;p76"/>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6"/>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7" name="Google Shape;9877;p76"/>
          <p:cNvGrpSpPr/>
          <p:nvPr/>
        </p:nvGrpSpPr>
        <p:grpSpPr>
          <a:xfrm>
            <a:off x="3040603" y="4130360"/>
            <a:ext cx="392079" cy="350353"/>
            <a:chOff x="3040603" y="4130360"/>
            <a:chExt cx="392079" cy="350353"/>
          </a:xfrm>
        </p:grpSpPr>
        <p:sp>
          <p:nvSpPr>
            <p:cNvPr id="9878" name="Google Shape;9878;p76"/>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6"/>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6"/>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6"/>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6"/>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6"/>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6"/>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6"/>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6"/>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6"/>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76"/>
          <p:cNvGrpSpPr/>
          <p:nvPr/>
        </p:nvGrpSpPr>
        <p:grpSpPr>
          <a:xfrm>
            <a:off x="3662144" y="4135505"/>
            <a:ext cx="232955" cy="340318"/>
            <a:chOff x="3662144" y="4135505"/>
            <a:chExt cx="232955" cy="340318"/>
          </a:xfrm>
        </p:grpSpPr>
        <p:sp>
          <p:nvSpPr>
            <p:cNvPr id="9889" name="Google Shape;9889;p76"/>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6"/>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6"/>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6"/>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3" name="Google Shape;9893;p76"/>
          <p:cNvGrpSpPr/>
          <p:nvPr/>
        </p:nvGrpSpPr>
        <p:grpSpPr>
          <a:xfrm>
            <a:off x="4149138" y="4121151"/>
            <a:ext cx="344065" cy="368644"/>
            <a:chOff x="4149138" y="4121151"/>
            <a:chExt cx="344065" cy="368644"/>
          </a:xfrm>
        </p:grpSpPr>
        <p:sp>
          <p:nvSpPr>
            <p:cNvPr id="9894" name="Google Shape;9894;p76"/>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6"/>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6"/>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6"/>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6"/>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6"/>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6"/>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6"/>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6"/>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6"/>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6"/>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6"/>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6" name="Google Shape;9906;p76"/>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7" name="Google Shape;9907;p76"/>
          <p:cNvGrpSpPr/>
          <p:nvPr/>
        </p:nvGrpSpPr>
        <p:grpSpPr>
          <a:xfrm>
            <a:off x="5206262" y="4174817"/>
            <a:ext cx="397763" cy="262804"/>
            <a:chOff x="5206262" y="4174817"/>
            <a:chExt cx="397763" cy="262804"/>
          </a:xfrm>
        </p:grpSpPr>
        <p:sp>
          <p:nvSpPr>
            <p:cNvPr id="9908" name="Google Shape;9908;p76"/>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6"/>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6"/>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6"/>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6"/>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6"/>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6"/>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76"/>
          <p:cNvGrpSpPr/>
          <p:nvPr/>
        </p:nvGrpSpPr>
        <p:grpSpPr>
          <a:xfrm>
            <a:off x="5727616" y="4204699"/>
            <a:ext cx="440505" cy="290018"/>
            <a:chOff x="5727616" y="4204699"/>
            <a:chExt cx="440505" cy="290018"/>
          </a:xfrm>
        </p:grpSpPr>
        <p:sp>
          <p:nvSpPr>
            <p:cNvPr id="9916" name="Google Shape;9916;p76"/>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6"/>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6"/>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6"/>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6"/>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6"/>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6"/>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6"/>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76"/>
          <p:cNvGrpSpPr/>
          <p:nvPr/>
        </p:nvGrpSpPr>
        <p:grpSpPr>
          <a:xfrm>
            <a:off x="6410063" y="4135124"/>
            <a:ext cx="159950" cy="364516"/>
            <a:chOff x="6410063" y="4135124"/>
            <a:chExt cx="159950" cy="364516"/>
          </a:xfrm>
        </p:grpSpPr>
        <p:sp>
          <p:nvSpPr>
            <p:cNvPr id="9925" name="Google Shape;9925;p76"/>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6"/>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6"/>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6"/>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76"/>
          <p:cNvGrpSpPr/>
          <p:nvPr/>
        </p:nvGrpSpPr>
        <p:grpSpPr>
          <a:xfrm>
            <a:off x="6924652" y="4135505"/>
            <a:ext cx="214378" cy="364135"/>
            <a:chOff x="6924652" y="4135505"/>
            <a:chExt cx="214378" cy="364135"/>
          </a:xfrm>
        </p:grpSpPr>
        <p:sp>
          <p:nvSpPr>
            <p:cNvPr id="9930" name="Google Shape;9930;p76"/>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6"/>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6"/>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6"/>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6"/>
          <p:cNvGrpSpPr/>
          <p:nvPr/>
        </p:nvGrpSpPr>
        <p:grpSpPr>
          <a:xfrm>
            <a:off x="7384751" y="4147984"/>
            <a:ext cx="380012" cy="351274"/>
            <a:chOff x="7384751" y="4147984"/>
            <a:chExt cx="380012" cy="351274"/>
          </a:xfrm>
        </p:grpSpPr>
        <p:sp>
          <p:nvSpPr>
            <p:cNvPr id="9935" name="Google Shape;9935;p76"/>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6"/>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6"/>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6"/>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6"/>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0" name="Google Shape;9940;p76"/>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9941" name="Google Shape;9941;p7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Shape 9945"/>
        <p:cNvGrpSpPr/>
        <p:nvPr/>
      </p:nvGrpSpPr>
      <p:grpSpPr>
        <a:xfrm>
          <a:off x="0" y="0"/>
          <a:ext cx="0" cy="0"/>
          <a:chOff x="0" y="0"/>
          <a:chExt cx="0" cy="0"/>
        </a:xfrm>
      </p:grpSpPr>
      <p:grpSp>
        <p:nvGrpSpPr>
          <p:cNvPr id="9946" name="Google Shape;9946;p77"/>
          <p:cNvGrpSpPr/>
          <p:nvPr/>
        </p:nvGrpSpPr>
        <p:grpSpPr>
          <a:xfrm>
            <a:off x="1989449" y="4101269"/>
            <a:ext cx="374774" cy="346073"/>
            <a:chOff x="1989449" y="4282269"/>
            <a:chExt cx="374774" cy="346073"/>
          </a:xfrm>
        </p:grpSpPr>
        <p:sp>
          <p:nvSpPr>
            <p:cNvPr id="9947" name="Google Shape;9947;p77"/>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7"/>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7"/>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7"/>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7"/>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2" name="Google Shape;9952;p77"/>
          <p:cNvGrpSpPr/>
          <p:nvPr/>
        </p:nvGrpSpPr>
        <p:grpSpPr>
          <a:xfrm>
            <a:off x="2487439" y="4099740"/>
            <a:ext cx="198775" cy="348972"/>
            <a:chOff x="2487439" y="4280740"/>
            <a:chExt cx="198775" cy="348972"/>
          </a:xfrm>
        </p:grpSpPr>
        <p:sp>
          <p:nvSpPr>
            <p:cNvPr id="9953" name="Google Shape;9953;p77"/>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7"/>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7"/>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7"/>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77"/>
          <p:cNvGrpSpPr/>
          <p:nvPr/>
        </p:nvGrpSpPr>
        <p:grpSpPr>
          <a:xfrm>
            <a:off x="2810958" y="4092923"/>
            <a:ext cx="353145" cy="361873"/>
            <a:chOff x="2810958" y="4273923"/>
            <a:chExt cx="353145" cy="361873"/>
          </a:xfrm>
        </p:grpSpPr>
        <p:sp>
          <p:nvSpPr>
            <p:cNvPr id="9958" name="Google Shape;9958;p77"/>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7"/>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7"/>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7"/>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7"/>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7"/>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7"/>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77"/>
          <p:cNvGrpSpPr/>
          <p:nvPr/>
        </p:nvGrpSpPr>
        <p:grpSpPr>
          <a:xfrm>
            <a:off x="6275635" y="4101651"/>
            <a:ext cx="209383" cy="366778"/>
            <a:chOff x="6275635" y="4282651"/>
            <a:chExt cx="209383" cy="366778"/>
          </a:xfrm>
        </p:grpSpPr>
        <p:sp>
          <p:nvSpPr>
            <p:cNvPr id="9966" name="Google Shape;9966;p77"/>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7"/>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77"/>
          <p:cNvGrpSpPr/>
          <p:nvPr/>
        </p:nvGrpSpPr>
        <p:grpSpPr>
          <a:xfrm>
            <a:off x="6701186" y="4102033"/>
            <a:ext cx="280292" cy="366396"/>
            <a:chOff x="6701186" y="4283033"/>
            <a:chExt cx="280292" cy="366396"/>
          </a:xfrm>
        </p:grpSpPr>
        <p:sp>
          <p:nvSpPr>
            <p:cNvPr id="9969" name="Google Shape;9969;p77"/>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7"/>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1" name="Google Shape;9971;p77"/>
          <p:cNvGrpSpPr/>
          <p:nvPr/>
        </p:nvGrpSpPr>
        <p:grpSpPr>
          <a:xfrm>
            <a:off x="2609571" y="3643958"/>
            <a:ext cx="373627" cy="347347"/>
            <a:chOff x="2609571" y="3824958"/>
            <a:chExt cx="373627" cy="347347"/>
          </a:xfrm>
        </p:grpSpPr>
        <p:sp>
          <p:nvSpPr>
            <p:cNvPr id="9972" name="Google Shape;9972;p77"/>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7"/>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4" name="Google Shape;9974;p77"/>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5" name="Google Shape;9975;p77"/>
          <p:cNvGrpSpPr/>
          <p:nvPr/>
        </p:nvGrpSpPr>
        <p:grpSpPr>
          <a:xfrm>
            <a:off x="916127" y="3626056"/>
            <a:ext cx="221902" cy="380795"/>
            <a:chOff x="916127" y="3807056"/>
            <a:chExt cx="221902" cy="380795"/>
          </a:xfrm>
        </p:grpSpPr>
        <p:sp>
          <p:nvSpPr>
            <p:cNvPr id="9976" name="Google Shape;9976;p77"/>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7"/>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7"/>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7"/>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0" name="Google Shape;9980;p77"/>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7"/>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2" name="Google Shape;9982;p77"/>
          <p:cNvGrpSpPr/>
          <p:nvPr/>
        </p:nvGrpSpPr>
        <p:grpSpPr>
          <a:xfrm>
            <a:off x="3513010" y="3635134"/>
            <a:ext cx="362223" cy="361108"/>
            <a:chOff x="3513010" y="3816134"/>
            <a:chExt cx="362223" cy="361108"/>
          </a:xfrm>
        </p:grpSpPr>
        <p:sp>
          <p:nvSpPr>
            <p:cNvPr id="9983" name="Google Shape;9983;p77"/>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7"/>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7"/>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7"/>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7" name="Google Shape;9987;p77"/>
          <p:cNvGrpSpPr/>
          <p:nvPr/>
        </p:nvGrpSpPr>
        <p:grpSpPr>
          <a:xfrm>
            <a:off x="3950316" y="3639307"/>
            <a:ext cx="369805" cy="353782"/>
            <a:chOff x="3950316" y="3820307"/>
            <a:chExt cx="369805" cy="353782"/>
          </a:xfrm>
        </p:grpSpPr>
        <p:sp>
          <p:nvSpPr>
            <p:cNvPr id="9988" name="Google Shape;9988;p77"/>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7"/>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7"/>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7"/>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77"/>
          <p:cNvGrpSpPr/>
          <p:nvPr/>
        </p:nvGrpSpPr>
        <p:grpSpPr>
          <a:xfrm>
            <a:off x="1761909" y="3630961"/>
            <a:ext cx="307974" cy="371716"/>
            <a:chOff x="1761909" y="3811961"/>
            <a:chExt cx="307974" cy="371716"/>
          </a:xfrm>
        </p:grpSpPr>
        <p:sp>
          <p:nvSpPr>
            <p:cNvPr id="9993" name="Google Shape;9993;p77"/>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7"/>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7"/>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7"/>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7"/>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7"/>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7"/>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7"/>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7"/>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7"/>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3" name="Google Shape;10003;p77"/>
          <p:cNvGrpSpPr/>
          <p:nvPr/>
        </p:nvGrpSpPr>
        <p:grpSpPr>
          <a:xfrm>
            <a:off x="5373342" y="3627935"/>
            <a:ext cx="231395" cy="353145"/>
            <a:chOff x="5373342" y="3808935"/>
            <a:chExt cx="231395" cy="353145"/>
          </a:xfrm>
        </p:grpSpPr>
        <p:sp>
          <p:nvSpPr>
            <p:cNvPr id="10004" name="Google Shape;10004;p77"/>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7"/>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7"/>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7"/>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7"/>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7"/>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7"/>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7"/>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7"/>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3" name="Google Shape;10013;p77"/>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4" name="Google Shape;10014;p77"/>
          <p:cNvGrpSpPr/>
          <p:nvPr/>
        </p:nvGrpSpPr>
        <p:grpSpPr>
          <a:xfrm>
            <a:off x="5833775" y="3628445"/>
            <a:ext cx="235185" cy="352253"/>
            <a:chOff x="5833775" y="3809445"/>
            <a:chExt cx="235185" cy="352253"/>
          </a:xfrm>
        </p:grpSpPr>
        <p:sp>
          <p:nvSpPr>
            <p:cNvPr id="10015" name="Google Shape;10015;p77"/>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7"/>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7"/>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8" name="Google Shape;10018;p77"/>
          <p:cNvGrpSpPr/>
          <p:nvPr/>
        </p:nvGrpSpPr>
        <p:grpSpPr>
          <a:xfrm>
            <a:off x="4942472" y="3628318"/>
            <a:ext cx="238976" cy="352762"/>
            <a:chOff x="4942472" y="3809318"/>
            <a:chExt cx="238976" cy="352762"/>
          </a:xfrm>
        </p:grpSpPr>
        <p:sp>
          <p:nvSpPr>
            <p:cNvPr id="10019" name="Google Shape;10019;p77"/>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7"/>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7"/>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7"/>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7"/>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7"/>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7"/>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77"/>
          <p:cNvGrpSpPr/>
          <p:nvPr/>
        </p:nvGrpSpPr>
        <p:grpSpPr>
          <a:xfrm>
            <a:off x="6266525" y="3626788"/>
            <a:ext cx="260223" cy="353527"/>
            <a:chOff x="6266525" y="3807788"/>
            <a:chExt cx="260223" cy="353527"/>
          </a:xfrm>
        </p:grpSpPr>
        <p:sp>
          <p:nvSpPr>
            <p:cNvPr id="10027" name="Google Shape;10027;p77"/>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7"/>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7"/>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7"/>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1" name="Google Shape;10031;p77"/>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2" name="Google Shape;10032;p77"/>
          <p:cNvGrpSpPr/>
          <p:nvPr/>
        </p:nvGrpSpPr>
        <p:grpSpPr>
          <a:xfrm>
            <a:off x="7184363" y="3628604"/>
            <a:ext cx="202184" cy="352762"/>
            <a:chOff x="7184363" y="3809604"/>
            <a:chExt cx="202184" cy="352762"/>
          </a:xfrm>
        </p:grpSpPr>
        <p:sp>
          <p:nvSpPr>
            <p:cNvPr id="10033" name="Google Shape;10033;p77"/>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7"/>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77"/>
          <p:cNvGrpSpPr/>
          <p:nvPr/>
        </p:nvGrpSpPr>
        <p:grpSpPr>
          <a:xfrm>
            <a:off x="7571624" y="3627935"/>
            <a:ext cx="292047" cy="352762"/>
            <a:chOff x="7571624" y="3808935"/>
            <a:chExt cx="292047" cy="352762"/>
          </a:xfrm>
        </p:grpSpPr>
        <p:sp>
          <p:nvSpPr>
            <p:cNvPr id="10036" name="Google Shape;10036;p77"/>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7"/>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7"/>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7"/>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7"/>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7"/>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77"/>
          <p:cNvGrpSpPr/>
          <p:nvPr/>
        </p:nvGrpSpPr>
        <p:grpSpPr>
          <a:xfrm>
            <a:off x="2174559" y="3175116"/>
            <a:ext cx="364135" cy="359930"/>
            <a:chOff x="2174559" y="3356116"/>
            <a:chExt cx="364135" cy="359930"/>
          </a:xfrm>
        </p:grpSpPr>
        <p:sp>
          <p:nvSpPr>
            <p:cNvPr id="10043" name="Google Shape;10043;p77"/>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7"/>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77"/>
          <p:cNvGrpSpPr/>
          <p:nvPr/>
        </p:nvGrpSpPr>
        <p:grpSpPr>
          <a:xfrm>
            <a:off x="1731934" y="3174639"/>
            <a:ext cx="368371" cy="361554"/>
            <a:chOff x="1731934" y="3355639"/>
            <a:chExt cx="368371" cy="361554"/>
          </a:xfrm>
        </p:grpSpPr>
        <p:sp>
          <p:nvSpPr>
            <p:cNvPr id="10046" name="Google Shape;10046;p77"/>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7"/>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8" name="Google Shape;10048;p77"/>
          <p:cNvGrpSpPr/>
          <p:nvPr/>
        </p:nvGrpSpPr>
        <p:grpSpPr>
          <a:xfrm>
            <a:off x="3990517" y="3173173"/>
            <a:ext cx="279559" cy="363402"/>
            <a:chOff x="3990517" y="3354173"/>
            <a:chExt cx="279559" cy="363402"/>
          </a:xfrm>
        </p:grpSpPr>
        <p:sp>
          <p:nvSpPr>
            <p:cNvPr id="10049" name="Google Shape;10049;p77"/>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7"/>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7"/>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2" name="Google Shape;10052;p77"/>
          <p:cNvGrpSpPr/>
          <p:nvPr/>
        </p:nvGrpSpPr>
        <p:grpSpPr>
          <a:xfrm>
            <a:off x="3497847" y="3236374"/>
            <a:ext cx="379680" cy="237606"/>
            <a:chOff x="3497847" y="3417374"/>
            <a:chExt cx="379680" cy="237606"/>
          </a:xfrm>
        </p:grpSpPr>
        <p:sp>
          <p:nvSpPr>
            <p:cNvPr id="10053" name="Google Shape;10053;p77"/>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7"/>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7"/>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7"/>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7" name="Google Shape;10057;p77"/>
          <p:cNvGrpSpPr/>
          <p:nvPr/>
        </p:nvGrpSpPr>
        <p:grpSpPr>
          <a:xfrm>
            <a:off x="2612597" y="3186075"/>
            <a:ext cx="376271" cy="337982"/>
            <a:chOff x="2612597" y="3367075"/>
            <a:chExt cx="376271" cy="337982"/>
          </a:xfrm>
        </p:grpSpPr>
        <p:sp>
          <p:nvSpPr>
            <p:cNvPr id="10058" name="Google Shape;10058;p77"/>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7"/>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77"/>
          <p:cNvGrpSpPr/>
          <p:nvPr/>
        </p:nvGrpSpPr>
        <p:grpSpPr>
          <a:xfrm>
            <a:off x="3071914" y="3183431"/>
            <a:ext cx="343652" cy="342505"/>
            <a:chOff x="3071914" y="3364431"/>
            <a:chExt cx="343652" cy="342505"/>
          </a:xfrm>
        </p:grpSpPr>
        <p:sp>
          <p:nvSpPr>
            <p:cNvPr id="10061" name="Google Shape;10061;p77"/>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7"/>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7"/>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7"/>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7"/>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77"/>
          <p:cNvGrpSpPr/>
          <p:nvPr/>
        </p:nvGrpSpPr>
        <p:grpSpPr>
          <a:xfrm>
            <a:off x="897141" y="3178875"/>
            <a:ext cx="257962" cy="352762"/>
            <a:chOff x="897141" y="3359875"/>
            <a:chExt cx="257962" cy="352762"/>
          </a:xfrm>
        </p:grpSpPr>
        <p:sp>
          <p:nvSpPr>
            <p:cNvPr id="10067" name="Google Shape;10067;p77"/>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7"/>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7"/>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7"/>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7"/>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7"/>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7"/>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7"/>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5" name="Google Shape;10075;p77"/>
          <p:cNvGrpSpPr/>
          <p:nvPr/>
        </p:nvGrpSpPr>
        <p:grpSpPr>
          <a:xfrm>
            <a:off x="1333682" y="3163330"/>
            <a:ext cx="271213" cy="383088"/>
            <a:chOff x="1333682" y="3344330"/>
            <a:chExt cx="271213" cy="383088"/>
          </a:xfrm>
        </p:grpSpPr>
        <p:sp>
          <p:nvSpPr>
            <p:cNvPr id="10076" name="Google Shape;10076;p77"/>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7"/>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7"/>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7"/>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7"/>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7"/>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7"/>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7"/>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7"/>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7"/>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7"/>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7"/>
          <p:cNvGrpSpPr/>
          <p:nvPr/>
        </p:nvGrpSpPr>
        <p:grpSpPr>
          <a:xfrm>
            <a:off x="6664394" y="3165974"/>
            <a:ext cx="353113" cy="351998"/>
            <a:chOff x="6664394" y="3346974"/>
            <a:chExt cx="353113" cy="351998"/>
          </a:xfrm>
        </p:grpSpPr>
        <p:sp>
          <p:nvSpPr>
            <p:cNvPr id="10088" name="Google Shape;10088;p77"/>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7"/>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7"/>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7"/>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7"/>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77"/>
          <p:cNvGrpSpPr/>
          <p:nvPr/>
        </p:nvGrpSpPr>
        <p:grpSpPr>
          <a:xfrm>
            <a:off x="849741" y="1778307"/>
            <a:ext cx="399398" cy="375443"/>
            <a:chOff x="849741" y="1959307"/>
            <a:chExt cx="399398" cy="375443"/>
          </a:xfrm>
        </p:grpSpPr>
        <p:sp>
          <p:nvSpPr>
            <p:cNvPr id="10094" name="Google Shape;10094;p77"/>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7"/>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6" name="Google Shape;10096;p77"/>
          <p:cNvGrpSpPr/>
          <p:nvPr/>
        </p:nvGrpSpPr>
        <p:grpSpPr>
          <a:xfrm>
            <a:off x="1284212" y="1782766"/>
            <a:ext cx="379489" cy="366046"/>
            <a:chOff x="1284212" y="1963766"/>
            <a:chExt cx="379489" cy="366046"/>
          </a:xfrm>
        </p:grpSpPr>
        <p:sp>
          <p:nvSpPr>
            <p:cNvPr id="10097" name="Google Shape;10097;p77"/>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7"/>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9" name="Google Shape;10099;p77"/>
          <p:cNvGrpSpPr/>
          <p:nvPr/>
        </p:nvGrpSpPr>
        <p:grpSpPr>
          <a:xfrm>
            <a:off x="3037766" y="1788564"/>
            <a:ext cx="370219" cy="354928"/>
            <a:chOff x="3037766" y="1969564"/>
            <a:chExt cx="370219" cy="354928"/>
          </a:xfrm>
        </p:grpSpPr>
        <p:sp>
          <p:nvSpPr>
            <p:cNvPr id="10100" name="Google Shape;10100;p77"/>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7"/>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7"/>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7"/>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4" name="Google Shape;10104;p77"/>
          <p:cNvGrpSpPr/>
          <p:nvPr/>
        </p:nvGrpSpPr>
        <p:grpSpPr>
          <a:xfrm>
            <a:off x="3982553" y="1790730"/>
            <a:ext cx="304566" cy="350501"/>
            <a:chOff x="3982553" y="1971730"/>
            <a:chExt cx="304566" cy="350501"/>
          </a:xfrm>
        </p:grpSpPr>
        <p:sp>
          <p:nvSpPr>
            <p:cNvPr id="10105" name="Google Shape;10105;p77"/>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7"/>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77"/>
          <p:cNvGrpSpPr/>
          <p:nvPr/>
        </p:nvGrpSpPr>
        <p:grpSpPr>
          <a:xfrm>
            <a:off x="2567841" y="1813124"/>
            <a:ext cx="399812" cy="306477"/>
            <a:chOff x="2567841" y="1994124"/>
            <a:chExt cx="399812" cy="306477"/>
          </a:xfrm>
        </p:grpSpPr>
        <p:sp>
          <p:nvSpPr>
            <p:cNvPr id="10108" name="Google Shape;10108;p77"/>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7"/>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7"/>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77"/>
          <p:cNvGrpSpPr/>
          <p:nvPr/>
        </p:nvGrpSpPr>
        <p:grpSpPr>
          <a:xfrm>
            <a:off x="2212084" y="1779358"/>
            <a:ext cx="324698" cy="372863"/>
            <a:chOff x="2212084" y="1960358"/>
            <a:chExt cx="324698" cy="372863"/>
          </a:xfrm>
        </p:grpSpPr>
        <p:sp>
          <p:nvSpPr>
            <p:cNvPr id="10112" name="Google Shape;10112;p77"/>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7"/>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7"/>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77"/>
          <p:cNvGrpSpPr/>
          <p:nvPr/>
        </p:nvGrpSpPr>
        <p:grpSpPr>
          <a:xfrm>
            <a:off x="1805901" y="1779358"/>
            <a:ext cx="284847" cy="373627"/>
            <a:chOff x="1805901" y="1960358"/>
            <a:chExt cx="284847" cy="373627"/>
          </a:xfrm>
        </p:grpSpPr>
        <p:sp>
          <p:nvSpPr>
            <p:cNvPr id="10116" name="Google Shape;10116;p77"/>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7"/>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8" name="Google Shape;10118;p77"/>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7"/>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7"/>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1" name="Google Shape;10121;p77"/>
          <p:cNvGrpSpPr/>
          <p:nvPr/>
        </p:nvGrpSpPr>
        <p:grpSpPr>
          <a:xfrm>
            <a:off x="6656812" y="1848388"/>
            <a:ext cx="368690" cy="245793"/>
            <a:chOff x="6656812" y="2029388"/>
            <a:chExt cx="368690" cy="245793"/>
          </a:xfrm>
        </p:grpSpPr>
        <p:sp>
          <p:nvSpPr>
            <p:cNvPr id="10122" name="Google Shape;10122;p77"/>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7"/>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7"/>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7"/>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7"/>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7"/>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7"/>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7"/>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7"/>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7"/>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77"/>
          <p:cNvGrpSpPr/>
          <p:nvPr/>
        </p:nvGrpSpPr>
        <p:grpSpPr>
          <a:xfrm>
            <a:off x="4869651" y="1831218"/>
            <a:ext cx="376654" cy="281566"/>
            <a:chOff x="4869651" y="2012218"/>
            <a:chExt cx="376654" cy="281566"/>
          </a:xfrm>
        </p:grpSpPr>
        <p:sp>
          <p:nvSpPr>
            <p:cNvPr id="10133" name="Google Shape;10133;p77"/>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7"/>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7"/>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7"/>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77"/>
          <p:cNvGrpSpPr/>
          <p:nvPr/>
        </p:nvGrpSpPr>
        <p:grpSpPr>
          <a:xfrm>
            <a:off x="5306224" y="1831313"/>
            <a:ext cx="367925" cy="281694"/>
            <a:chOff x="5306224" y="2012313"/>
            <a:chExt cx="367925" cy="281694"/>
          </a:xfrm>
        </p:grpSpPr>
        <p:sp>
          <p:nvSpPr>
            <p:cNvPr id="10138" name="Google Shape;10138;p77"/>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7"/>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0" name="Google Shape;10140;p77"/>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1" name="Google Shape;10141;p77"/>
          <p:cNvGrpSpPr/>
          <p:nvPr/>
        </p:nvGrpSpPr>
        <p:grpSpPr>
          <a:xfrm>
            <a:off x="6195998" y="1802102"/>
            <a:ext cx="368308" cy="338746"/>
            <a:chOff x="6195998" y="1983102"/>
            <a:chExt cx="368308" cy="338746"/>
          </a:xfrm>
        </p:grpSpPr>
        <p:sp>
          <p:nvSpPr>
            <p:cNvPr id="10142" name="Google Shape;10142;p77"/>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7"/>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7"/>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77"/>
          <p:cNvGrpSpPr/>
          <p:nvPr/>
        </p:nvGrpSpPr>
        <p:grpSpPr>
          <a:xfrm>
            <a:off x="7542031" y="1830835"/>
            <a:ext cx="369072" cy="280037"/>
            <a:chOff x="7542031" y="2011835"/>
            <a:chExt cx="369072" cy="280037"/>
          </a:xfrm>
        </p:grpSpPr>
        <p:sp>
          <p:nvSpPr>
            <p:cNvPr id="10146" name="Google Shape;10146;p77"/>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7"/>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7"/>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7"/>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7"/>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7"/>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7"/>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7"/>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7"/>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5" name="Google Shape;10155;p77"/>
          <p:cNvGrpSpPr/>
          <p:nvPr/>
        </p:nvGrpSpPr>
        <p:grpSpPr>
          <a:xfrm>
            <a:off x="8010427" y="3167503"/>
            <a:ext cx="278795" cy="351615"/>
            <a:chOff x="8010427" y="3348503"/>
            <a:chExt cx="278795" cy="351615"/>
          </a:xfrm>
        </p:grpSpPr>
        <p:sp>
          <p:nvSpPr>
            <p:cNvPr id="10156" name="Google Shape;10156;p77"/>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7"/>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7"/>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7"/>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0" name="Google Shape;10160;p77"/>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1" name="Google Shape;10161;p77"/>
          <p:cNvGrpSpPr/>
          <p:nvPr/>
        </p:nvGrpSpPr>
        <p:grpSpPr>
          <a:xfrm>
            <a:off x="7141900" y="3168204"/>
            <a:ext cx="281057" cy="351010"/>
            <a:chOff x="7141900" y="3349204"/>
            <a:chExt cx="281057" cy="351010"/>
          </a:xfrm>
        </p:grpSpPr>
        <p:sp>
          <p:nvSpPr>
            <p:cNvPr id="10162" name="Google Shape;10162;p77"/>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7"/>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7"/>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5" name="Google Shape;10165;p77"/>
          <p:cNvGrpSpPr/>
          <p:nvPr/>
        </p:nvGrpSpPr>
        <p:grpSpPr>
          <a:xfrm>
            <a:off x="5314188" y="3169032"/>
            <a:ext cx="363752" cy="353113"/>
            <a:chOff x="5314188" y="3350032"/>
            <a:chExt cx="363752" cy="353113"/>
          </a:xfrm>
        </p:grpSpPr>
        <p:sp>
          <p:nvSpPr>
            <p:cNvPr id="10166" name="Google Shape;10166;p77"/>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7"/>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8" name="Google Shape;10168;p77"/>
          <p:cNvGrpSpPr/>
          <p:nvPr/>
        </p:nvGrpSpPr>
        <p:grpSpPr>
          <a:xfrm>
            <a:off x="5829984" y="3169032"/>
            <a:ext cx="220755" cy="352348"/>
            <a:chOff x="5829984" y="3350032"/>
            <a:chExt cx="220755" cy="352348"/>
          </a:xfrm>
        </p:grpSpPr>
        <p:sp>
          <p:nvSpPr>
            <p:cNvPr id="10169" name="Google Shape;10169;p77"/>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7"/>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7"/>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7"/>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77"/>
          <p:cNvGrpSpPr/>
          <p:nvPr/>
        </p:nvGrpSpPr>
        <p:grpSpPr>
          <a:xfrm>
            <a:off x="4882170" y="3168841"/>
            <a:ext cx="358464" cy="352316"/>
            <a:chOff x="4882170" y="3349841"/>
            <a:chExt cx="358464" cy="352316"/>
          </a:xfrm>
        </p:grpSpPr>
        <p:sp>
          <p:nvSpPr>
            <p:cNvPr id="10174" name="Google Shape;10174;p77"/>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7"/>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6" name="Google Shape;10176;p77"/>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7"/>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8" name="Google Shape;10178;p77"/>
          <p:cNvGrpSpPr/>
          <p:nvPr/>
        </p:nvGrpSpPr>
        <p:grpSpPr>
          <a:xfrm>
            <a:off x="3044965" y="2254220"/>
            <a:ext cx="400194" cy="324316"/>
            <a:chOff x="3044965" y="2435220"/>
            <a:chExt cx="400194" cy="324316"/>
          </a:xfrm>
        </p:grpSpPr>
        <p:sp>
          <p:nvSpPr>
            <p:cNvPr id="10179" name="Google Shape;10179;p77"/>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7"/>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7"/>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77"/>
          <p:cNvGrpSpPr/>
          <p:nvPr/>
        </p:nvGrpSpPr>
        <p:grpSpPr>
          <a:xfrm>
            <a:off x="6203579" y="3167981"/>
            <a:ext cx="351615" cy="350373"/>
            <a:chOff x="6203579" y="3348981"/>
            <a:chExt cx="351615" cy="350373"/>
          </a:xfrm>
        </p:grpSpPr>
        <p:sp>
          <p:nvSpPr>
            <p:cNvPr id="10183" name="Google Shape;10183;p77"/>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7"/>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7"/>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7"/>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7"/>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8" name="Google Shape;10188;p77"/>
          <p:cNvGrpSpPr/>
          <p:nvPr/>
        </p:nvGrpSpPr>
        <p:grpSpPr>
          <a:xfrm>
            <a:off x="4878379" y="2292892"/>
            <a:ext cx="367161" cy="287523"/>
            <a:chOff x="4878379" y="2473892"/>
            <a:chExt cx="367161" cy="287523"/>
          </a:xfrm>
        </p:grpSpPr>
        <p:sp>
          <p:nvSpPr>
            <p:cNvPr id="10189" name="Google Shape;10189;p77"/>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7"/>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7"/>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7"/>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7"/>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7"/>
          <p:cNvGrpSpPr/>
          <p:nvPr/>
        </p:nvGrpSpPr>
        <p:grpSpPr>
          <a:xfrm>
            <a:off x="1325719" y="2706689"/>
            <a:ext cx="290581" cy="372481"/>
            <a:chOff x="1325719" y="2887689"/>
            <a:chExt cx="290581" cy="372481"/>
          </a:xfrm>
        </p:grpSpPr>
        <p:sp>
          <p:nvSpPr>
            <p:cNvPr id="10195" name="Google Shape;10195;p77"/>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7"/>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7" name="Google Shape;10197;p77"/>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8" name="Google Shape;10198;p77"/>
          <p:cNvGrpSpPr/>
          <p:nvPr/>
        </p:nvGrpSpPr>
        <p:grpSpPr>
          <a:xfrm>
            <a:off x="3510335" y="2711499"/>
            <a:ext cx="360726" cy="361204"/>
            <a:chOff x="3510335" y="2892499"/>
            <a:chExt cx="360726" cy="361204"/>
          </a:xfrm>
        </p:grpSpPr>
        <p:sp>
          <p:nvSpPr>
            <p:cNvPr id="10199" name="Google Shape;10199;p77"/>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7"/>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7"/>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7"/>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7"/>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4" name="Google Shape;10204;p77"/>
          <p:cNvGrpSpPr/>
          <p:nvPr/>
        </p:nvGrpSpPr>
        <p:grpSpPr>
          <a:xfrm>
            <a:off x="3086313" y="2696049"/>
            <a:ext cx="320143" cy="392581"/>
            <a:chOff x="3086313" y="2877049"/>
            <a:chExt cx="320143" cy="392581"/>
          </a:xfrm>
        </p:grpSpPr>
        <p:sp>
          <p:nvSpPr>
            <p:cNvPr id="10205" name="Google Shape;10205;p77"/>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7"/>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7"/>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7"/>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7"/>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7"/>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7"/>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7"/>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7"/>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7"/>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7"/>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7"/>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7" name="Google Shape;10217;p77"/>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8" name="Google Shape;10218;p77"/>
          <p:cNvGrpSpPr/>
          <p:nvPr/>
        </p:nvGrpSpPr>
        <p:grpSpPr>
          <a:xfrm>
            <a:off x="861113" y="2704746"/>
            <a:ext cx="333809" cy="373277"/>
            <a:chOff x="861113" y="2885746"/>
            <a:chExt cx="333809" cy="373277"/>
          </a:xfrm>
        </p:grpSpPr>
        <p:sp>
          <p:nvSpPr>
            <p:cNvPr id="10219" name="Google Shape;10219;p77"/>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7"/>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7"/>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2" name="Google Shape;10222;p77"/>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7"/>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4" name="Google Shape;10224;p77"/>
          <p:cNvGrpSpPr/>
          <p:nvPr/>
        </p:nvGrpSpPr>
        <p:grpSpPr>
          <a:xfrm>
            <a:off x="1297654" y="1323481"/>
            <a:ext cx="349354" cy="362223"/>
            <a:chOff x="1297654" y="1504481"/>
            <a:chExt cx="349354" cy="362223"/>
          </a:xfrm>
        </p:grpSpPr>
        <p:sp>
          <p:nvSpPr>
            <p:cNvPr id="10225" name="Google Shape;10225;p77"/>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7"/>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7"/>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8" name="Google Shape;10228;p77"/>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9" name="Google Shape;10229;p77"/>
          <p:cNvGrpSpPr/>
          <p:nvPr/>
        </p:nvGrpSpPr>
        <p:grpSpPr>
          <a:xfrm>
            <a:off x="852385" y="1329916"/>
            <a:ext cx="353145" cy="351998"/>
            <a:chOff x="852385" y="1510916"/>
            <a:chExt cx="353145" cy="351998"/>
          </a:xfrm>
        </p:grpSpPr>
        <p:sp>
          <p:nvSpPr>
            <p:cNvPr id="10230" name="Google Shape;10230;p77"/>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7"/>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7"/>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77"/>
          <p:cNvGrpSpPr/>
          <p:nvPr/>
        </p:nvGrpSpPr>
        <p:grpSpPr>
          <a:xfrm>
            <a:off x="1745217" y="1334471"/>
            <a:ext cx="343269" cy="342505"/>
            <a:chOff x="1745217" y="1515471"/>
            <a:chExt cx="343269" cy="342505"/>
          </a:xfrm>
        </p:grpSpPr>
        <p:sp>
          <p:nvSpPr>
            <p:cNvPr id="10234" name="Google Shape;10234;p77"/>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7"/>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7"/>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7"/>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8" name="Google Shape;10238;p77"/>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9" name="Google Shape;10239;p77"/>
          <p:cNvGrpSpPr/>
          <p:nvPr/>
        </p:nvGrpSpPr>
        <p:grpSpPr>
          <a:xfrm>
            <a:off x="3042703" y="1348137"/>
            <a:ext cx="411535" cy="315587"/>
            <a:chOff x="3042703" y="1529137"/>
            <a:chExt cx="411535" cy="315587"/>
          </a:xfrm>
        </p:grpSpPr>
        <p:sp>
          <p:nvSpPr>
            <p:cNvPr id="10240" name="Google Shape;10240;p77"/>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7"/>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7"/>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7"/>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7"/>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7"/>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7"/>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7"/>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7"/>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7"/>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77"/>
          <p:cNvGrpSpPr/>
          <p:nvPr/>
        </p:nvGrpSpPr>
        <p:grpSpPr>
          <a:xfrm>
            <a:off x="2629289" y="1363682"/>
            <a:ext cx="350501" cy="284497"/>
            <a:chOff x="2629289" y="1544682"/>
            <a:chExt cx="350501" cy="284497"/>
          </a:xfrm>
        </p:grpSpPr>
        <p:sp>
          <p:nvSpPr>
            <p:cNvPr id="10251" name="Google Shape;10251;p77"/>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7"/>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7"/>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7"/>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7"/>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6" name="Google Shape;10256;p77"/>
          <p:cNvGrpSpPr/>
          <p:nvPr/>
        </p:nvGrpSpPr>
        <p:grpSpPr>
          <a:xfrm>
            <a:off x="5305077" y="1321633"/>
            <a:ext cx="367893" cy="365218"/>
            <a:chOff x="5305077" y="1502633"/>
            <a:chExt cx="367893" cy="365218"/>
          </a:xfrm>
        </p:grpSpPr>
        <p:sp>
          <p:nvSpPr>
            <p:cNvPr id="10257" name="Google Shape;10257;p77"/>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7"/>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77"/>
          <p:cNvGrpSpPr/>
          <p:nvPr/>
        </p:nvGrpSpPr>
        <p:grpSpPr>
          <a:xfrm>
            <a:off x="7100170" y="1319117"/>
            <a:ext cx="368308" cy="367033"/>
            <a:chOff x="7100170" y="1500117"/>
            <a:chExt cx="368308" cy="367033"/>
          </a:xfrm>
        </p:grpSpPr>
        <p:sp>
          <p:nvSpPr>
            <p:cNvPr id="10260" name="Google Shape;10260;p77"/>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7"/>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7"/>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7"/>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7"/>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7"/>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7"/>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7"/>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7"/>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7"/>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7"/>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7"/>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7"/>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3" name="Google Shape;10273;p77"/>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4" name="Google Shape;10274;p77"/>
          <p:cNvGrpSpPr/>
          <p:nvPr/>
        </p:nvGrpSpPr>
        <p:grpSpPr>
          <a:xfrm>
            <a:off x="6649231" y="1319021"/>
            <a:ext cx="390287" cy="367065"/>
            <a:chOff x="6649231" y="1500021"/>
            <a:chExt cx="390287" cy="367065"/>
          </a:xfrm>
        </p:grpSpPr>
        <p:sp>
          <p:nvSpPr>
            <p:cNvPr id="10275" name="Google Shape;10275;p77"/>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7"/>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7"/>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7"/>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7"/>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7"/>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7"/>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7"/>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7"/>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7"/>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7"/>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7"/>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77"/>
          <p:cNvGrpSpPr/>
          <p:nvPr/>
        </p:nvGrpSpPr>
        <p:grpSpPr>
          <a:xfrm>
            <a:off x="5746938" y="1362503"/>
            <a:ext cx="387261" cy="280356"/>
            <a:chOff x="5746938" y="1543503"/>
            <a:chExt cx="387261" cy="280356"/>
          </a:xfrm>
        </p:grpSpPr>
        <p:sp>
          <p:nvSpPr>
            <p:cNvPr id="10288" name="Google Shape;10288;p77"/>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7"/>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77"/>
          <p:cNvGrpSpPr/>
          <p:nvPr/>
        </p:nvGrpSpPr>
        <p:grpSpPr>
          <a:xfrm>
            <a:off x="6196730" y="1344346"/>
            <a:ext cx="369072" cy="317467"/>
            <a:chOff x="6196730" y="1525346"/>
            <a:chExt cx="369072" cy="317467"/>
          </a:xfrm>
        </p:grpSpPr>
        <p:sp>
          <p:nvSpPr>
            <p:cNvPr id="10291" name="Google Shape;10291;p77"/>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7"/>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7"/>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77"/>
          <p:cNvGrpSpPr/>
          <p:nvPr/>
        </p:nvGrpSpPr>
        <p:grpSpPr>
          <a:xfrm>
            <a:off x="4940592" y="1319690"/>
            <a:ext cx="246558" cy="367161"/>
            <a:chOff x="4940592" y="1500690"/>
            <a:chExt cx="246558" cy="367161"/>
          </a:xfrm>
        </p:grpSpPr>
        <p:sp>
          <p:nvSpPr>
            <p:cNvPr id="10295" name="Google Shape;10295;p77"/>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7"/>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7"/>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7"/>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77"/>
          <p:cNvGrpSpPr/>
          <p:nvPr/>
        </p:nvGrpSpPr>
        <p:grpSpPr>
          <a:xfrm>
            <a:off x="7964906" y="1318894"/>
            <a:ext cx="380858" cy="367575"/>
            <a:chOff x="7964906" y="1499894"/>
            <a:chExt cx="380858" cy="367575"/>
          </a:xfrm>
        </p:grpSpPr>
        <p:sp>
          <p:nvSpPr>
            <p:cNvPr id="10300" name="Google Shape;10300;p77"/>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7"/>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7"/>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3" name="Google Shape;10303;p77"/>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4" name="Google Shape;10304;p77"/>
          <p:cNvGrpSpPr/>
          <p:nvPr/>
        </p:nvGrpSpPr>
        <p:grpSpPr>
          <a:xfrm>
            <a:off x="8007400" y="2721278"/>
            <a:ext cx="285230" cy="355597"/>
            <a:chOff x="8007400" y="2902278"/>
            <a:chExt cx="285230" cy="355597"/>
          </a:xfrm>
        </p:grpSpPr>
        <p:sp>
          <p:nvSpPr>
            <p:cNvPr id="10305" name="Google Shape;10305;p77"/>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7"/>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77"/>
          <p:cNvGrpSpPr/>
          <p:nvPr/>
        </p:nvGrpSpPr>
        <p:grpSpPr>
          <a:xfrm>
            <a:off x="6219124" y="2721788"/>
            <a:ext cx="318231" cy="355470"/>
            <a:chOff x="6219124" y="2902788"/>
            <a:chExt cx="318231" cy="355470"/>
          </a:xfrm>
        </p:grpSpPr>
        <p:sp>
          <p:nvSpPr>
            <p:cNvPr id="10308" name="Google Shape;10308;p77"/>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7"/>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7"/>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77"/>
          <p:cNvGrpSpPr/>
          <p:nvPr/>
        </p:nvGrpSpPr>
        <p:grpSpPr>
          <a:xfrm>
            <a:off x="4969421" y="2721852"/>
            <a:ext cx="185109" cy="355406"/>
            <a:chOff x="4969421" y="2902852"/>
            <a:chExt cx="185109" cy="355406"/>
          </a:xfrm>
        </p:grpSpPr>
        <p:sp>
          <p:nvSpPr>
            <p:cNvPr id="10312" name="Google Shape;10312;p77"/>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7"/>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7"/>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7"/>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7"/>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7"/>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8" name="Google Shape;10318;p77"/>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7"/>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0" name="Google Shape;10320;p77"/>
          <p:cNvGrpSpPr/>
          <p:nvPr/>
        </p:nvGrpSpPr>
        <p:grpSpPr>
          <a:xfrm>
            <a:off x="6685259" y="2721852"/>
            <a:ext cx="311414" cy="355406"/>
            <a:chOff x="6685259" y="2902852"/>
            <a:chExt cx="311414" cy="355406"/>
          </a:xfrm>
        </p:grpSpPr>
        <p:sp>
          <p:nvSpPr>
            <p:cNvPr id="10321" name="Google Shape;10321;p77"/>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7"/>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7"/>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77"/>
          <p:cNvGrpSpPr/>
          <p:nvPr/>
        </p:nvGrpSpPr>
        <p:grpSpPr>
          <a:xfrm>
            <a:off x="5309250" y="2722170"/>
            <a:ext cx="359579" cy="355852"/>
            <a:chOff x="5309250" y="2903170"/>
            <a:chExt cx="359579" cy="355852"/>
          </a:xfrm>
        </p:grpSpPr>
        <p:sp>
          <p:nvSpPr>
            <p:cNvPr id="10325" name="Google Shape;10325;p77"/>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7"/>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7"/>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77"/>
          <p:cNvGrpSpPr/>
          <p:nvPr/>
        </p:nvGrpSpPr>
        <p:grpSpPr>
          <a:xfrm>
            <a:off x="2199565" y="2240172"/>
            <a:ext cx="312179" cy="353431"/>
            <a:chOff x="2199565" y="2421172"/>
            <a:chExt cx="312179" cy="353431"/>
          </a:xfrm>
        </p:grpSpPr>
        <p:sp>
          <p:nvSpPr>
            <p:cNvPr id="10329" name="Google Shape;10329;p77"/>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7"/>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1" name="Google Shape;10331;p77"/>
          <p:cNvGrpSpPr/>
          <p:nvPr/>
        </p:nvGrpSpPr>
        <p:grpSpPr>
          <a:xfrm>
            <a:off x="1750887" y="2244727"/>
            <a:ext cx="320143" cy="343269"/>
            <a:chOff x="1750887" y="2425727"/>
            <a:chExt cx="320143" cy="343269"/>
          </a:xfrm>
        </p:grpSpPr>
        <p:sp>
          <p:nvSpPr>
            <p:cNvPr id="10332" name="Google Shape;10332;p77"/>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7"/>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77"/>
          <p:cNvGrpSpPr/>
          <p:nvPr/>
        </p:nvGrpSpPr>
        <p:grpSpPr>
          <a:xfrm>
            <a:off x="1298037" y="2244727"/>
            <a:ext cx="338364" cy="342887"/>
            <a:chOff x="1298037" y="2425727"/>
            <a:chExt cx="338364" cy="342887"/>
          </a:xfrm>
        </p:grpSpPr>
        <p:sp>
          <p:nvSpPr>
            <p:cNvPr id="10335" name="Google Shape;10335;p77"/>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7"/>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7"/>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7"/>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9" name="Google Shape;10339;p77"/>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0" name="Google Shape;10340;p77"/>
          <p:cNvGrpSpPr/>
          <p:nvPr/>
        </p:nvGrpSpPr>
        <p:grpSpPr>
          <a:xfrm>
            <a:off x="3974207" y="2248009"/>
            <a:ext cx="320143" cy="338491"/>
            <a:chOff x="3974207" y="2429009"/>
            <a:chExt cx="320143" cy="338491"/>
          </a:xfrm>
        </p:grpSpPr>
        <p:sp>
          <p:nvSpPr>
            <p:cNvPr id="10341" name="Google Shape;10341;p77"/>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7"/>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77"/>
          <p:cNvGrpSpPr/>
          <p:nvPr/>
        </p:nvGrpSpPr>
        <p:grpSpPr>
          <a:xfrm>
            <a:off x="2623237" y="2250047"/>
            <a:ext cx="355024" cy="332630"/>
            <a:chOff x="2623237" y="2431047"/>
            <a:chExt cx="355024" cy="332630"/>
          </a:xfrm>
        </p:grpSpPr>
        <p:sp>
          <p:nvSpPr>
            <p:cNvPr id="10344" name="Google Shape;10344;p77"/>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7"/>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7"/>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7"/>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77"/>
          <p:cNvGrpSpPr/>
          <p:nvPr/>
        </p:nvGrpSpPr>
        <p:grpSpPr>
          <a:xfrm>
            <a:off x="6657194" y="2253073"/>
            <a:ext cx="375507" cy="367925"/>
            <a:chOff x="6657194" y="2434073"/>
            <a:chExt cx="375507" cy="367925"/>
          </a:xfrm>
        </p:grpSpPr>
        <p:sp>
          <p:nvSpPr>
            <p:cNvPr id="10349" name="Google Shape;10349;p77"/>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7"/>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7"/>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77"/>
          <p:cNvGrpSpPr/>
          <p:nvPr/>
        </p:nvGrpSpPr>
        <p:grpSpPr>
          <a:xfrm>
            <a:off x="7101317" y="2260655"/>
            <a:ext cx="367925" cy="352380"/>
            <a:chOff x="7101317" y="2441655"/>
            <a:chExt cx="367925" cy="352380"/>
          </a:xfrm>
        </p:grpSpPr>
        <p:sp>
          <p:nvSpPr>
            <p:cNvPr id="10353" name="Google Shape;10353;p77"/>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7"/>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5" name="Google Shape;10355;p77"/>
          <p:cNvGrpSpPr/>
          <p:nvPr/>
        </p:nvGrpSpPr>
        <p:grpSpPr>
          <a:xfrm>
            <a:off x="5756399" y="2253456"/>
            <a:ext cx="367925" cy="367161"/>
            <a:chOff x="5756399" y="2434456"/>
            <a:chExt cx="367925" cy="367161"/>
          </a:xfrm>
        </p:grpSpPr>
        <p:sp>
          <p:nvSpPr>
            <p:cNvPr id="10356" name="Google Shape;10356;p77"/>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7"/>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7"/>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7"/>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7"/>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7"/>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7"/>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3" name="Google Shape;10363;p77"/>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7"/>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5" name="Google Shape;10365;p77"/>
          <p:cNvGrpSpPr/>
          <p:nvPr/>
        </p:nvGrpSpPr>
        <p:grpSpPr>
          <a:xfrm>
            <a:off x="7964906" y="2253073"/>
            <a:ext cx="373627" cy="367925"/>
            <a:chOff x="7964906" y="2434073"/>
            <a:chExt cx="373627" cy="367925"/>
          </a:xfrm>
        </p:grpSpPr>
        <p:sp>
          <p:nvSpPr>
            <p:cNvPr id="10366" name="Google Shape;10366;p77"/>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7"/>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8" name="Google Shape;10368;p77"/>
          <p:cNvGrpSpPr/>
          <p:nvPr/>
        </p:nvGrpSpPr>
        <p:grpSpPr>
          <a:xfrm>
            <a:off x="6194086" y="2256737"/>
            <a:ext cx="369837" cy="360471"/>
            <a:chOff x="6194086" y="2437737"/>
            <a:chExt cx="369837" cy="360471"/>
          </a:xfrm>
        </p:grpSpPr>
        <p:sp>
          <p:nvSpPr>
            <p:cNvPr id="10369" name="Google Shape;10369;p77"/>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7"/>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1" name="Google Shape;10371;p77"/>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372" name="Google Shape;10372;p77"/>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376"/>
        <p:cNvGrpSpPr/>
        <p:nvPr/>
      </p:nvGrpSpPr>
      <p:grpSpPr>
        <a:xfrm>
          <a:off x="0" y="0"/>
          <a:ext cx="0" cy="0"/>
          <a:chOff x="0" y="0"/>
          <a:chExt cx="0" cy="0"/>
        </a:xfrm>
      </p:grpSpPr>
      <p:grpSp>
        <p:nvGrpSpPr>
          <p:cNvPr id="10377" name="Google Shape;10377;p78"/>
          <p:cNvGrpSpPr/>
          <p:nvPr/>
        </p:nvGrpSpPr>
        <p:grpSpPr>
          <a:xfrm>
            <a:off x="3541011" y="1334344"/>
            <a:ext cx="350166" cy="349434"/>
            <a:chOff x="3541011" y="1508594"/>
            <a:chExt cx="350166" cy="349434"/>
          </a:xfrm>
        </p:grpSpPr>
        <p:sp>
          <p:nvSpPr>
            <p:cNvPr id="10378" name="Google Shape;10378;p78"/>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8"/>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8"/>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8"/>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8"/>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8"/>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8"/>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8"/>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8"/>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8"/>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8"/>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8"/>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8"/>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1" name="Google Shape;10391;p78"/>
          <p:cNvGrpSpPr/>
          <p:nvPr/>
        </p:nvGrpSpPr>
        <p:grpSpPr>
          <a:xfrm>
            <a:off x="3122257" y="1334344"/>
            <a:ext cx="294850" cy="349434"/>
            <a:chOff x="3122257" y="1508594"/>
            <a:chExt cx="294850" cy="349434"/>
          </a:xfrm>
        </p:grpSpPr>
        <p:sp>
          <p:nvSpPr>
            <p:cNvPr id="10392" name="Google Shape;10392;p78"/>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8"/>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8"/>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8"/>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8"/>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78"/>
          <p:cNvGrpSpPr/>
          <p:nvPr/>
        </p:nvGrpSpPr>
        <p:grpSpPr>
          <a:xfrm>
            <a:off x="910723" y="1333962"/>
            <a:ext cx="251660" cy="350166"/>
            <a:chOff x="910723" y="1508212"/>
            <a:chExt cx="251660" cy="350166"/>
          </a:xfrm>
        </p:grpSpPr>
        <p:sp>
          <p:nvSpPr>
            <p:cNvPr id="10398" name="Google Shape;10398;p78"/>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8"/>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8"/>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8"/>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8"/>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8"/>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8"/>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8"/>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8"/>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8"/>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8"/>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8"/>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8"/>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8"/>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8"/>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8"/>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8"/>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78"/>
          <p:cNvGrpSpPr/>
          <p:nvPr/>
        </p:nvGrpSpPr>
        <p:grpSpPr>
          <a:xfrm>
            <a:off x="1308631" y="1333580"/>
            <a:ext cx="350166" cy="350198"/>
            <a:chOff x="1308631" y="1507830"/>
            <a:chExt cx="350166" cy="350198"/>
          </a:xfrm>
        </p:grpSpPr>
        <p:sp>
          <p:nvSpPr>
            <p:cNvPr id="10416" name="Google Shape;10416;p78"/>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8"/>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8"/>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8"/>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78"/>
          <p:cNvGrpSpPr/>
          <p:nvPr/>
        </p:nvGrpSpPr>
        <p:grpSpPr>
          <a:xfrm>
            <a:off x="1756921" y="1335489"/>
            <a:ext cx="345997" cy="345997"/>
            <a:chOff x="1756921" y="1509739"/>
            <a:chExt cx="345997" cy="345997"/>
          </a:xfrm>
        </p:grpSpPr>
        <p:sp>
          <p:nvSpPr>
            <p:cNvPr id="10421" name="Google Shape;10421;p78"/>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8"/>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8"/>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8"/>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8"/>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8"/>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8"/>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8"/>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8"/>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8"/>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8"/>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8"/>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8"/>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8"/>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8"/>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8"/>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8"/>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8" name="Google Shape;10438;p78"/>
          <p:cNvGrpSpPr/>
          <p:nvPr/>
        </p:nvGrpSpPr>
        <p:grpSpPr>
          <a:xfrm>
            <a:off x="2216956" y="1336253"/>
            <a:ext cx="318721" cy="345615"/>
            <a:chOff x="2216956" y="1510503"/>
            <a:chExt cx="318721" cy="345615"/>
          </a:xfrm>
        </p:grpSpPr>
        <p:sp>
          <p:nvSpPr>
            <p:cNvPr id="10439" name="Google Shape;10439;p78"/>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8"/>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8"/>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8"/>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8"/>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78"/>
          <p:cNvGrpSpPr/>
          <p:nvPr/>
        </p:nvGrpSpPr>
        <p:grpSpPr>
          <a:xfrm>
            <a:off x="3988156" y="1394211"/>
            <a:ext cx="349052" cy="230049"/>
            <a:chOff x="3988156" y="1568461"/>
            <a:chExt cx="349052" cy="230049"/>
          </a:xfrm>
        </p:grpSpPr>
        <p:sp>
          <p:nvSpPr>
            <p:cNvPr id="10445" name="Google Shape;10445;p78"/>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8"/>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8"/>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8"/>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8"/>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8"/>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8"/>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78"/>
          <p:cNvGrpSpPr/>
          <p:nvPr/>
        </p:nvGrpSpPr>
        <p:grpSpPr>
          <a:xfrm>
            <a:off x="2633037" y="1325623"/>
            <a:ext cx="379002" cy="366112"/>
            <a:chOff x="2633037" y="1499873"/>
            <a:chExt cx="379002" cy="366112"/>
          </a:xfrm>
        </p:grpSpPr>
        <p:sp>
          <p:nvSpPr>
            <p:cNvPr id="10453" name="Google Shape;10453;p78"/>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8"/>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8"/>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8"/>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8"/>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8"/>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78"/>
          <p:cNvGrpSpPr/>
          <p:nvPr/>
        </p:nvGrpSpPr>
        <p:grpSpPr>
          <a:xfrm>
            <a:off x="6675256" y="1341919"/>
            <a:ext cx="327823" cy="357009"/>
            <a:chOff x="6675256" y="1516169"/>
            <a:chExt cx="327823" cy="357009"/>
          </a:xfrm>
        </p:grpSpPr>
        <p:sp>
          <p:nvSpPr>
            <p:cNvPr id="10460" name="Google Shape;10460;p78"/>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8"/>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8"/>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8"/>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8"/>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8"/>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8"/>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8"/>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8"/>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78"/>
          <p:cNvGrpSpPr/>
          <p:nvPr/>
        </p:nvGrpSpPr>
        <p:grpSpPr>
          <a:xfrm>
            <a:off x="8020159" y="1342301"/>
            <a:ext cx="300897" cy="356627"/>
            <a:chOff x="8020159" y="1516551"/>
            <a:chExt cx="300897" cy="356627"/>
          </a:xfrm>
        </p:grpSpPr>
        <p:sp>
          <p:nvSpPr>
            <p:cNvPr id="10470" name="Google Shape;10470;p78"/>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8"/>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8"/>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8"/>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8"/>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5" name="Google Shape;10475;p78"/>
          <p:cNvGrpSpPr/>
          <p:nvPr/>
        </p:nvGrpSpPr>
        <p:grpSpPr>
          <a:xfrm>
            <a:off x="5377363" y="1341919"/>
            <a:ext cx="257357" cy="356627"/>
            <a:chOff x="5377363" y="1516169"/>
            <a:chExt cx="257357" cy="356627"/>
          </a:xfrm>
        </p:grpSpPr>
        <p:sp>
          <p:nvSpPr>
            <p:cNvPr id="10476" name="Google Shape;10476;p78"/>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8"/>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8"/>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8"/>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8"/>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8"/>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8"/>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8"/>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8"/>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8"/>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8"/>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8"/>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8"/>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8"/>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8"/>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8"/>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8"/>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78"/>
          <p:cNvGrpSpPr/>
          <p:nvPr/>
        </p:nvGrpSpPr>
        <p:grpSpPr>
          <a:xfrm>
            <a:off x="4880567" y="1361620"/>
            <a:ext cx="356245" cy="317607"/>
            <a:chOff x="4880567" y="1535870"/>
            <a:chExt cx="356245" cy="317607"/>
          </a:xfrm>
        </p:grpSpPr>
        <p:sp>
          <p:nvSpPr>
            <p:cNvPr id="10494" name="Google Shape;10494;p78"/>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8"/>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8"/>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8"/>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8"/>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78"/>
          <p:cNvGrpSpPr/>
          <p:nvPr/>
        </p:nvGrpSpPr>
        <p:grpSpPr>
          <a:xfrm>
            <a:off x="5771483" y="1341537"/>
            <a:ext cx="357359" cy="357391"/>
            <a:chOff x="5771483" y="1515787"/>
            <a:chExt cx="357359" cy="357391"/>
          </a:xfrm>
        </p:grpSpPr>
        <p:sp>
          <p:nvSpPr>
            <p:cNvPr id="10500" name="Google Shape;10500;p78"/>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8"/>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8"/>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8"/>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78"/>
          <p:cNvGrpSpPr/>
          <p:nvPr/>
        </p:nvGrpSpPr>
        <p:grpSpPr>
          <a:xfrm>
            <a:off x="7121669" y="1359360"/>
            <a:ext cx="321362" cy="321362"/>
            <a:chOff x="7121669" y="1533610"/>
            <a:chExt cx="321362" cy="321362"/>
          </a:xfrm>
        </p:grpSpPr>
        <p:sp>
          <p:nvSpPr>
            <p:cNvPr id="10505" name="Google Shape;10505;p78"/>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8"/>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8"/>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8"/>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78"/>
          <p:cNvGrpSpPr/>
          <p:nvPr/>
        </p:nvGrpSpPr>
        <p:grpSpPr>
          <a:xfrm>
            <a:off x="7562766" y="1340614"/>
            <a:ext cx="327059" cy="360192"/>
            <a:chOff x="7562766" y="1514864"/>
            <a:chExt cx="327059" cy="360192"/>
          </a:xfrm>
        </p:grpSpPr>
        <p:sp>
          <p:nvSpPr>
            <p:cNvPr id="10510" name="Google Shape;10510;p78"/>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8"/>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8"/>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8"/>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4" name="Google Shape;10514;p78"/>
          <p:cNvGrpSpPr/>
          <p:nvPr/>
        </p:nvGrpSpPr>
        <p:grpSpPr>
          <a:xfrm>
            <a:off x="6221229" y="1324423"/>
            <a:ext cx="361636" cy="362183"/>
            <a:chOff x="6259175" y="1559008"/>
            <a:chExt cx="271743" cy="272093"/>
          </a:xfrm>
        </p:grpSpPr>
        <p:sp>
          <p:nvSpPr>
            <p:cNvPr id="10515" name="Google Shape;10515;p78"/>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8"/>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8"/>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8"/>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8"/>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8"/>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8"/>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8"/>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8"/>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8"/>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8"/>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8"/>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8"/>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8"/>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8"/>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8"/>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8"/>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2" name="Google Shape;10532;p78"/>
          <p:cNvGrpSpPr/>
          <p:nvPr/>
        </p:nvGrpSpPr>
        <p:grpSpPr>
          <a:xfrm>
            <a:off x="6671087" y="1835054"/>
            <a:ext cx="332757" cy="281833"/>
            <a:chOff x="6671087" y="2009304"/>
            <a:chExt cx="332757" cy="281833"/>
          </a:xfrm>
        </p:grpSpPr>
        <p:sp>
          <p:nvSpPr>
            <p:cNvPr id="10533" name="Google Shape;10533;p78"/>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8"/>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5" name="Google Shape;10535;p78"/>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6" name="Google Shape;10536;p78"/>
          <p:cNvGrpSpPr/>
          <p:nvPr/>
        </p:nvGrpSpPr>
        <p:grpSpPr>
          <a:xfrm>
            <a:off x="2201806" y="1802335"/>
            <a:ext cx="349784" cy="349434"/>
            <a:chOff x="2201806" y="1976585"/>
            <a:chExt cx="349784" cy="349434"/>
          </a:xfrm>
        </p:grpSpPr>
        <p:sp>
          <p:nvSpPr>
            <p:cNvPr id="10537" name="Google Shape;10537;p78"/>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8"/>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8"/>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8"/>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78"/>
          <p:cNvGrpSpPr/>
          <p:nvPr/>
        </p:nvGrpSpPr>
        <p:grpSpPr>
          <a:xfrm>
            <a:off x="3094217" y="1802335"/>
            <a:ext cx="350198" cy="350548"/>
            <a:chOff x="3094217" y="1976585"/>
            <a:chExt cx="350198" cy="350548"/>
          </a:xfrm>
        </p:grpSpPr>
        <p:sp>
          <p:nvSpPr>
            <p:cNvPr id="10542" name="Google Shape;10542;p78"/>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8"/>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8"/>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8"/>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8"/>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8"/>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8"/>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8"/>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8"/>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8"/>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8"/>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8"/>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8"/>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5" name="Google Shape;10555;p78"/>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6" name="Google Shape;10556;p78"/>
          <p:cNvGrpSpPr/>
          <p:nvPr/>
        </p:nvGrpSpPr>
        <p:grpSpPr>
          <a:xfrm>
            <a:off x="3979435" y="1802335"/>
            <a:ext cx="345265" cy="349848"/>
            <a:chOff x="3979435" y="1976585"/>
            <a:chExt cx="345265" cy="349848"/>
          </a:xfrm>
        </p:grpSpPr>
        <p:sp>
          <p:nvSpPr>
            <p:cNvPr id="10557" name="Google Shape;10557;p78"/>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8"/>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8"/>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8"/>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8"/>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8"/>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8"/>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8"/>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8"/>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8"/>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8"/>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8"/>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8"/>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8"/>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8"/>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8"/>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8"/>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78"/>
          <p:cNvGrpSpPr/>
          <p:nvPr/>
        </p:nvGrpSpPr>
        <p:grpSpPr>
          <a:xfrm>
            <a:off x="3576626" y="1801571"/>
            <a:ext cx="284251" cy="351694"/>
            <a:chOff x="3576626" y="1975821"/>
            <a:chExt cx="284251" cy="351694"/>
          </a:xfrm>
        </p:grpSpPr>
        <p:sp>
          <p:nvSpPr>
            <p:cNvPr id="10575" name="Google Shape;10575;p78"/>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8"/>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8"/>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8" name="Google Shape;10578;p78"/>
          <p:cNvGrpSpPr/>
          <p:nvPr/>
        </p:nvGrpSpPr>
        <p:grpSpPr>
          <a:xfrm>
            <a:off x="2722090" y="2715912"/>
            <a:ext cx="238770" cy="371841"/>
            <a:chOff x="2722090" y="2890162"/>
            <a:chExt cx="238770" cy="371841"/>
          </a:xfrm>
        </p:grpSpPr>
        <p:sp>
          <p:nvSpPr>
            <p:cNvPr id="10579" name="Google Shape;10579;p78"/>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8"/>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8"/>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2" name="Google Shape;10582;p78"/>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3" name="Google Shape;10583;p78"/>
          <p:cNvGrpSpPr/>
          <p:nvPr/>
        </p:nvGrpSpPr>
        <p:grpSpPr>
          <a:xfrm>
            <a:off x="6216367" y="1795906"/>
            <a:ext cx="361147" cy="361147"/>
            <a:chOff x="6216367" y="1970156"/>
            <a:chExt cx="361147" cy="361147"/>
          </a:xfrm>
        </p:grpSpPr>
        <p:sp>
          <p:nvSpPr>
            <p:cNvPr id="10584" name="Google Shape;10584;p78"/>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8"/>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8"/>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8"/>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78"/>
          <p:cNvGrpSpPr/>
          <p:nvPr/>
        </p:nvGrpSpPr>
        <p:grpSpPr>
          <a:xfrm>
            <a:off x="1289311" y="2751972"/>
            <a:ext cx="408156" cy="299783"/>
            <a:chOff x="1289311" y="2926222"/>
            <a:chExt cx="408156" cy="299783"/>
          </a:xfrm>
        </p:grpSpPr>
        <p:sp>
          <p:nvSpPr>
            <p:cNvPr id="10589" name="Google Shape;10589;p78"/>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8"/>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1" name="Google Shape;10591;p78"/>
          <p:cNvGrpSpPr/>
          <p:nvPr/>
        </p:nvGrpSpPr>
        <p:grpSpPr>
          <a:xfrm>
            <a:off x="7978465" y="1795142"/>
            <a:ext cx="361147" cy="360797"/>
            <a:chOff x="7978465" y="1969392"/>
            <a:chExt cx="361147" cy="360797"/>
          </a:xfrm>
        </p:grpSpPr>
        <p:sp>
          <p:nvSpPr>
            <p:cNvPr id="10592" name="Google Shape;10592;p78"/>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8"/>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8"/>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8"/>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8"/>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8"/>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8"/>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8"/>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8"/>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1" name="Google Shape;10601;p78"/>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2" name="Google Shape;10602;p78"/>
          <p:cNvGrpSpPr/>
          <p:nvPr/>
        </p:nvGrpSpPr>
        <p:grpSpPr>
          <a:xfrm>
            <a:off x="854261" y="2734563"/>
            <a:ext cx="377474" cy="335748"/>
            <a:chOff x="854261" y="2908813"/>
            <a:chExt cx="377474" cy="335748"/>
          </a:xfrm>
        </p:grpSpPr>
        <p:sp>
          <p:nvSpPr>
            <p:cNvPr id="10603" name="Google Shape;10603;p78"/>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8"/>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8"/>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8"/>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8"/>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78"/>
          <p:cNvGrpSpPr/>
          <p:nvPr/>
        </p:nvGrpSpPr>
        <p:grpSpPr>
          <a:xfrm>
            <a:off x="1749728" y="2720527"/>
            <a:ext cx="386927" cy="363438"/>
            <a:chOff x="1749728" y="2894777"/>
            <a:chExt cx="386927" cy="363438"/>
          </a:xfrm>
        </p:grpSpPr>
        <p:sp>
          <p:nvSpPr>
            <p:cNvPr id="10609" name="Google Shape;10609;p78"/>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8"/>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8"/>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8"/>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8"/>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8"/>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8"/>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6" name="Google Shape;10616;p78"/>
          <p:cNvGrpSpPr/>
          <p:nvPr/>
        </p:nvGrpSpPr>
        <p:grpSpPr>
          <a:xfrm>
            <a:off x="7098912" y="1795142"/>
            <a:ext cx="359651" cy="361560"/>
            <a:chOff x="7098912" y="1969392"/>
            <a:chExt cx="359651" cy="361560"/>
          </a:xfrm>
        </p:grpSpPr>
        <p:sp>
          <p:nvSpPr>
            <p:cNvPr id="10617" name="Google Shape;10617;p78"/>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8"/>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8"/>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8"/>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8"/>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8"/>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8"/>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8"/>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8"/>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8"/>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8"/>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8"/>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8"/>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0" name="Google Shape;10630;p78"/>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1" name="Google Shape;10631;p78"/>
          <p:cNvGrpSpPr/>
          <p:nvPr/>
        </p:nvGrpSpPr>
        <p:grpSpPr>
          <a:xfrm>
            <a:off x="5352728" y="1815989"/>
            <a:ext cx="327091" cy="322508"/>
            <a:chOff x="5352728" y="1990239"/>
            <a:chExt cx="327091" cy="322508"/>
          </a:xfrm>
        </p:grpSpPr>
        <p:sp>
          <p:nvSpPr>
            <p:cNvPr id="10632" name="Google Shape;10632;p78"/>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8"/>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8"/>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5" name="Google Shape;10635;p78"/>
          <p:cNvGrpSpPr/>
          <p:nvPr/>
        </p:nvGrpSpPr>
        <p:grpSpPr>
          <a:xfrm>
            <a:off x="7538896" y="1795906"/>
            <a:ext cx="361147" cy="361529"/>
            <a:chOff x="7538896" y="1970156"/>
            <a:chExt cx="361147" cy="361529"/>
          </a:xfrm>
        </p:grpSpPr>
        <p:sp>
          <p:nvSpPr>
            <p:cNvPr id="10636" name="Google Shape;10636;p78"/>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8"/>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8"/>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8"/>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8"/>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8"/>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2" name="Google Shape;10642;p78"/>
          <p:cNvGrpSpPr/>
          <p:nvPr/>
        </p:nvGrpSpPr>
        <p:grpSpPr>
          <a:xfrm>
            <a:off x="4896099" y="1796670"/>
            <a:ext cx="358155" cy="358123"/>
            <a:chOff x="4896099" y="1970920"/>
            <a:chExt cx="358155" cy="358123"/>
          </a:xfrm>
        </p:grpSpPr>
        <p:sp>
          <p:nvSpPr>
            <p:cNvPr id="10643" name="Google Shape;10643;p78"/>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8"/>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8"/>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78"/>
          <p:cNvGrpSpPr/>
          <p:nvPr/>
        </p:nvGrpSpPr>
        <p:grpSpPr>
          <a:xfrm>
            <a:off x="4048787" y="2802769"/>
            <a:ext cx="283488" cy="198604"/>
            <a:chOff x="4048787" y="2977019"/>
            <a:chExt cx="283488" cy="198604"/>
          </a:xfrm>
        </p:grpSpPr>
        <p:sp>
          <p:nvSpPr>
            <p:cNvPr id="10647" name="Google Shape;10647;p78"/>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8"/>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8"/>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8"/>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8"/>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8"/>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78"/>
          <p:cNvGrpSpPr/>
          <p:nvPr/>
        </p:nvGrpSpPr>
        <p:grpSpPr>
          <a:xfrm>
            <a:off x="4054103" y="2255941"/>
            <a:ext cx="218687" cy="349052"/>
            <a:chOff x="4054103" y="2430191"/>
            <a:chExt cx="218687" cy="349052"/>
          </a:xfrm>
        </p:grpSpPr>
        <p:sp>
          <p:nvSpPr>
            <p:cNvPr id="10654" name="Google Shape;10654;p78"/>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8"/>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78"/>
          <p:cNvGrpSpPr/>
          <p:nvPr/>
        </p:nvGrpSpPr>
        <p:grpSpPr>
          <a:xfrm>
            <a:off x="2185128" y="2253299"/>
            <a:ext cx="382758" cy="356595"/>
            <a:chOff x="2185128" y="2427549"/>
            <a:chExt cx="382758" cy="356595"/>
          </a:xfrm>
        </p:grpSpPr>
        <p:sp>
          <p:nvSpPr>
            <p:cNvPr id="10657" name="Google Shape;10657;p78"/>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8"/>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8"/>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8"/>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1" name="Google Shape;10661;p78"/>
          <p:cNvGrpSpPr/>
          <p:nvPr/>
        </p:nvGrpSpPr>
        <p:grpSpPr>
          <a:xfrm>
            <a:off x="3539102" y="2253299"/>
            <a:ext cx="355099" cy="355481"/>
            <a:chOff x="3539102" y="2427549"/>
            <a:chExt cx="355099" cy="355481"/>
          </a:xfrm>
        </p:grpSpPr>
        <p:sp>
          <p:nvSpPr>
            <p:cNvPr id="10662" name="Google Shape;10662;p78"/>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8"/>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78"/>
          <p:cNvGrpSpPr/>
          <p:nvPr/>
        </p:nvGrpSpPr>
        <p:grpSpPr>
          <a:xfrm>
            <a:off x="2656907" y="2265043"/>
            <a:ext cx="332757" cy="332343"/>
            <a:chOff x="2656907" y="2439293"/>
            <a:chExt cx="332757" cy="332343"/>
          </a:xfrm>
        </p:grpSpPr>
        <p:sp>
          <p:nvSpPr>
            <p:cNvPr id="10665" name="Google Shape;10665;p78"/>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8"/>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8"/>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8"/>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8"/>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8"/>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8"/>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2" name="Google Shape;10672;p78"/>
          <p:cNvGrpSpPr/>
          <p:nvPr/>
        </p:nvGrpSpPr>
        <p:grpSpPr>
          <a:xfrm>
            <a:off x="1731523" y="2248366"/>
            <a:ext cx="399435" cy="365698"/>
            <a:chOff x="1731523" y="2422616"/>
            <a:chExt cx="399435" cy="365698"/>
          </a:xfrm>
        </p:grpSpPr>
        <p:sp>
          <p:nvSpPr>
            <p:cNvPr id="10673" name="Google Shape;10673;p78"/>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8"/>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8"/>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78"/>
          <p:cNvGrpSpPr/>
          <p:nvPr/>
        </p:nvGrpSpPr>
        <p:grpSpPr>
          <a:xfrm>
            <a:off x="3097241" y="2259314"/>
            <a:ext cx="344883" cy="343387"/>
            <a:chOff x="3097241" y="2433564"/>
            <a:chExt cx="344883" cy="343387"/>
          </a:xfrm>
        </p:grpSpPr>
        <p:sp>
          <p:nvSpPr>
            <p:cNvPr id="10677" name="Google Shape;10677;p78"/>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8"/>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8"/>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8"/>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8"/>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8"/>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8"/>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8"/>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8"/>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78"/>
          <p:cNvGrpSpPr/>
          <p:nvPr/>
        </p:nvGrpSpPr>
        <p:grpSpPr>
          <a:xfrm>
            <a:off x="1278299" y="2265043"/>
            <a:ext cx="410829" cy="332343"/>
            <a:chOff x="1278299" y="2439293"/>
            <a:chExt cx="410829" cy="332343"/>
          </a:xfrm>
        </p:grpSpPr>
        <p:sp>
          <p:nvSpPr>
            <p:cNvPr id="10687" name="Google Shape;10687;p78"/>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8"/>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8"/>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8"/>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8"/>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8"/>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8"/>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8"/>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78"/>
          <p:cNvGrpSpPr/>
          <p:nvPr/>
        </p:nvGrpSpPr>
        <p:grpSpPr>
          <a:xfrm>
            <a:off x="2661459" y="1840751"/>
            <a:ext cx="322508" cy="273494"/>
            <a:chOff x="2661459" y="2015001"/>
            <a:chExt cx="322508" cy="273494"/>
          </a:xfrm>
        </p:grpSpPr>
        <p:sp>
          <p:nvSpPr>
            <p:cNvPr id="10696" name="Google Shape;10696;p78"/>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8"/>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78"/>
          <p:cNvGrpSpPr/>
          <p:nvPr/>
        </p:nvGrpSpPr>
        <p:grpSpPr>
          <a:xfrm>
            <a:off x="870939" y="2265043"/>
            <a:ext cx="331993" cy="331993"/>
            <a:chOff x="870939" y="2439293"/>
            <a:chExt cx="331993" cy="331993"/>
          </a:xfrm>
        </p:grpSpPr>
        <p:sp>
          <p:nvSpPr>
            <p:cNvPr id="10699" name="Google Shape;10699;p78"/>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8"/>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8"/>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8"/>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8"/>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8"/>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8"/>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8"/>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8"/>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8"/>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8"/>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8"/>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8"/>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8"/>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8"/>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8"/>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5" name="Google Shape;10715;p78"/>
          <p:cNvGrpSpPr/>
          <p:nvPr/>
        </p:nvGrpSpPr>
        <p:grpSpPr>
          <a:xfrm>
            <a:off x="6644957" y="2282103"/>
            <a:ext cx="371395" cy="278904"/>
            <a:chOff x="6644957" y="2456353"/>
            <a:chExt cx="371395" cy="278904"/>
          </a:xfrm>
        </p:grpSpPr>
        <p:sp>
          <p:nvSpPr>
            <p:cNvPr id="10716" name="Google Shape;10716;p78"/>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8"/>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8"/>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8"/>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8"/>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78"/>
          <p:cNvGrpSpPr/>
          <p:nvPr/>
        </p:nvGrpSpPr>
        <p:grpSpPr>
          <a:xfrm>
            <a:off x="5388757" y="2240409"/>
            <a:ext cx="260349" cy="362292"/>
            <a:chOff x="5388757" y="2414659"/>
            <a:chExt cx="260349" cy="362292"/>
          </a:xfrm>
        </p:grpSpPr>
        <p:sp>
          <p:nvSpPr>
            <p:cNvPr id="10722" name="Google Shape;10722;p78"/>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8"/>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8"/>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8"/>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8"/>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8"/>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8"/>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8"/>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8"/>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8"/>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8"/>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8"/>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8"/>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8"/>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8"/>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8"/>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8"/>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8"/>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8"/>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8"/>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78"/>
          <p:cNvGrpSpPr/>
          <p:nvPr/>
        </p:nvGrpSpPr>
        <p:grpSpPr>
          <a:xfrm>
            <a:off x="3567142" y="2731507"/>
            <a:ext cx="348288" cy="340331"/>
            <a:chOff x="3567142" y="2905757"/>
            <a:chExt cx="348288" cy="340331"/>
          </a:xfrm>
        </p:grpSpPr>
        <p:sp>
          <p:nvSpPr>
            <p:cNvPr id="10743" name="Google Shape;10743;p78"/>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8"/>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8"/>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8"/>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8"/>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78"/>
          <p:cNvGrpSpPr/>
          <p:nvPr/>
        </p:nvGrpSpPr>
        <p:grpSpPr>
          <a:xfrm>
            <a:off x="870939" y="1801571"/>
            <a:ext cx="332375" cy="350071"/>
            <a:chOff x="870939" y="1975821"/>
            <a:chExt cx="332375" cy="350071"/>
          </a:xfrm>
        </p:grpSpPr>
        <p:sp>
          <p:nvSpPr>
            <p:cNvPr id="10749" name="Google Shape;10749;p78"/>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8"/>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8"/>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8"/>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78"/>
          <p:cNvGrpSpPr/>
          <p:nvPr/>
        </p:nvGrpSpPr>
        <p:grpSpPr>
          <a:xfrm>
            <a:off x="7967103" y="2240791"/>
            <a:ext cx="355863" cy="361911"/>
            <a:chOff x="7967103" y="2415041"/>
            <a:chExt cx="355863" cy="361911"/>
          </a:xfrm>
        </p:grpSpPr>
        <p:sp>
          <p:nvSpPr>
            <p:cNvPr id="10754" name="Google Shape;10754;p78"/>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8"/>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8"/>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8"/>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8"/>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8"/>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8"/>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8"/>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8"/>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8"/>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8"/>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5" name="Google Shape;10765;p78"/>
          <p:cNvGrpSpPr/>
          <p:nvPr/>
        </p:nvGrpSpPr>
        <p:grpSpPr>
          <a:xfrm>
            <a:off x="7529411" y="2240409"/>
            <a:ext cx="355863" cy="362292"/>
            <a:chOff x="7529411" y="2414659"/>
            <a:chExt cx="355863" cy="362292"/>
          </a:xfrm>
        </p:grpSpPr>
        <p:sp>
          <p:nvSpPr>
            <p:cNvPr id="10766" name="Google Shape;10766;p78"/>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8"/>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8"/>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8"/>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8"/>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8"/>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8"/>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8"/>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8"/>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8"/>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8"/>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8"/>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78"/>
          <p:cNvGrpSpPr/>
          <p:nvPr/>
        </p:nvGrpSpPr>
        <p:grpSpPr>
          <a:xfrm>
            <a:off x="5733194" y="2257468"/>
            <a:ext cx="446826" cy="327059"/>
            <a:chOff x="5733194" y="2431718"/>
            <a:chExt cx="446826" cy="327059"/>
          </a:xfrm>
        </p:grpSpPr>
        <p:sp>
          <p:nvSpPr>
            <p:cNvPr id="10779" name="Google Shape;10779;p78"/>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8"/>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8"/>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2" name="Google Shape;10782;p78"/>
          <p:cNvGrpSpPr/>
          <p:nvPr/>
        </p:nvGrpSpPr>
        <p:grpSpPr>
          <a:xfrm>
            <a:off x="4876780" y="2243814"/>
            <a:ext cx="407774" cy="356627"/>
            <a:chOff x="4876780" y="2418064"/>
            <a:chExt cx="407774" cy="356627"/>
          </a:xfrm>
        </p:grpSpPr>
        <p:sp>
          <p:nvSpPr>
            <p:cNvPr id="10783" name="Google Shape;10783;p78"/>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8"/>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8"/>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8"/>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8"/>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8"/>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8"/>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8"/>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78"/>
          <p:cNvGrpSpPr/>
          <p:nvPr/>
        </p:nvGrpSpPr>
        <p:grpSpPr>
          <a:xfrm>
            <a:off x="7070872" y="2236621"/>
            <a:ext cx="398321" cy="371013"/>
            <a:chOff x="7070872" y="2410871"/>
            <a:chExt cx="398321" cy="371013"/>
          </a:xfrm>
        </p:grpSpPr>
        <p:sp>
          <p:nvSpPr>
            <p:cNvPr id="10792" name="Google Shape;10792;p78"/>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8"/>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8"/>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8"/>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6" name="Google Shape;10796;p78"/>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7" name="Google Shape;10797;p78"/>
          <p:cNvGrpSpPr/>
          <p:nvPr/>
        </p:nvGrpSpPr>
        <p:grpSpPr>
          <a:xfrm>
            <a:off x="5318259" y="2807861"/>
            <a:ext cx="371013" cy="220787"/>
            <a:chOff x="5318259" y="2982111"/>
            <a:chExt cx="371013" cy="220787"/>
          </a:xfrm>
        </p:grpSpPr>
        <p:sp>
          <p:nvSpPr>
            <p:cNvPr id="10798" name="Google Shape;10798;p78"/>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8"/>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8"/>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8"/>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8"/>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8"/>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8"/>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8"/>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78"/>
          <p:cNvGrpSpPr/>
          <p:nvPr/>
        </p:nvGrpSpPr>
        <p:grpSpPr>
          <a:xfrm>
            <a:off x="7073928" y="2731507"/>
            <a:ext cx="371395" cy="371809"/>
            <a:chOff x="7073928" y="2905757"/>
            <a:chExt cx="371395" cy="371809"/>
          </a:xfrm>
        </p:grpSpPr>
        <p:sp>
          <p:nvSpPr>
            <p:cNvPr id="10807" name="Google Shape;10807;p78"/>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8"/>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8"/>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78"/>
          <p:cNvGrpSpPr/>
          <p:nvPr/>
        </p:nvGrpSpPr>
        <p:grpSpPr>
          <a:xfrm>
            <a:off x="6188327" y="2781158"/>
            <a:ext cx="371395" cy="272857"/>
            <a:chOff x="6188327" y="2955408"/>
            <a:chExt cx="371395" cy="272857"/>
          </a:xfrm>
        </p:grpSpPr>
        <p:sp>
          <p:nvSpPr>
            <p:cNvPr id="10811" name="Google Shape;10811;p78"/>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8"/>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3" name="Google Shape;10813;p78"/>
          <p:cNvGrpSpPr/>
          <p:nvPr/>
        </p:nvGrpSpPr>
        <p:grpSpPr>
          <a:xfrm>
            <a:off x="7521454" y="2731889"/>
            <a:ext cx="359651" cy="371013"/>
            <a:chOff x="7521454" y="2906139"/>
            <a:chExt cx="359651" cy="371013"/>
          </a:xfrm>
        </p:grpSpPr>
        <p:sp>
          <p:nvSpPr>
            <p:cNvPr id="10814" name="Google Shape;10814;p78"/>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8"/>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8"/>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8"/>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8"/>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78"/>
          <p:cNvGrpSpPr/>
          <p:nvPr/>
        </p:nvGrpSpPr>
        <p:grpSpPr>
          <a:xfrm>
            <a:off x="5782845" y="2732271"/>
            <a:ext cx="301661" cy="371013"/>
            <a:chOff x="5782845" y="2906521"/>
            <a:chExt cx="301661" cy="371013"/>
          </a:xfrm>
        </p:grpSpPr>
        <p:sp>
          <p:nvSpPr>
            <p:cNvPr id="10820" name="Google Shape;10820;p78"/>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8"/>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8"/>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78"/>
          <p:cNvGrpSpPr/>
          <p:nvPr/>
        </p:nvGrpSpPr>
        <p:grpSpPr>
          <a:xfrm>
            <a:off x="6630539" y="2743252"/>
            <a:ext cx="371777" cy="349434"/>
            <a:chOff x="6630539" y="2917502"/>
            <a:chExt cx="371777" cy="349434"/>
          </a:xfrm>
        </p:grpSpPr>
        <p:sp>
          <p:nvSpPr>
            <p:cNvPr id="10824" name="Google Shape;10824;p78"/>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8"/>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8"/>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8"/>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8"/>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8"/>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8"/>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78"/>
          <p:cNvGrpSpPr/>
          <p:nvPr/>
        </p:nvGrpSpPr>
        <p:grpSpPr>
          <a:xfrm>
            <a:off x="2171474" y="3194979"/>
            <a:ext cx="408156" cy="343737"/>
            <a:chOff x="2171474" y="3369229"/>
            <a:chExt cx="408156" cy="343737"/>
          </a:xfrm>
        </p:grpSpPr>
        <p:sp>
          <p:nvSpPr>
            <p:cNvPr id="10832" name="Google Shape;10832;p78"/>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8"/>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8"/>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8"/>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78"/>
          <p:cNvGrpSpPr/>
          <p:nvPr/>
        </p:nvGrpSpPr>
        <p:grpSpPr>
          <a:xfrm>
            <a:off x="4891198" y="2750858"/>
            <a:ext cx="334634" cy="334634"/>
            <a:chOff x="4891198" y="2925108"/>
            <a:chExt cx="334634" cy="334634"/>
          </a:xfrm>
        </p:grpSpPr>
        <p:sp>
          <p:nvSpPr>
            <p:cNvPr id="10837" name="Google Shape;10837;p78"/>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8"/>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8"/>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8"/>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8"/>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8"/>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8"/>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8"/>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78"/>
          <p:cNvGrpSpPr/>
          <p:nvPr/>
        </p:nvGrpSpPr>
        <p:grpSpPr>
          <a:xfrm>
            <a:off x="7976174" y="2750858"/>
            <a:ext cx="334666" cy="334634"/>
            <a:chOff x="7976174" y="2925108"/>
            <a:chExt cx="334666" cy="334634"/>
          </a:xfrm>
        </p:grpSpPr>
        <p:sp>
          <p:nvSpPr>
            <p:cNvPr id="10846" name="Google Shape;10846;p78"/>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8"/>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8"/>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8"/>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8"/>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8"/>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8"/>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8"/>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8"/>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5" name="Google Shape;10855;p78"/>
          <p:cNvGrpSpPr/>
          <p:nvPr/>
        </p:nvGrpSpPr>
        <p:grpSpPr>
          <a:xfrm>
            <a:off x="3091957" y="3199881"/>
            <a:ext cx="354717" cy="332757"/>
            <a:chOff x="3091957" y="3374131"/>
            <a:chExt cx="354717" cy="332757"/>
          </a:xfrm>
        </p:grpSpPr>
        <p:sp>
          <p:nvSpPr>
            <p:cNvPr id="10856" name="Google Shape;10856;p78"/>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8"/>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8"/>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8"/>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8"/>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8"/>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2" name="Google Shape;10862;p78"/>
          <p:cNvGrpSpPr/>
          <p:nvPr/>
        </p:nvGrpSpPr>
        <p:grpSpPr>
          <a:xfrm>
            <a:off x="3988156" y="3205960"/>
            <a:ext cx="353954" cy="318880"/>
            <a:chOff x="3988156" y="3380210"/>
            <a:chExt cx="353954" cy="318880"/>
          </a:xfrm>
        </p:grpSpPr>
        <p:sp>
          <p:nvSpPr>
            <p:cNvPr id="10863" name="Google Shape;10863;p78"/>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8"/>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8"/>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8"/>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8"/>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8" name="Google Shape;10868;p78"/>
          <p:cNvGrpSpPr/>
          <p:nvPr/>
        </p:nvGrpSpPr>
        <p:grpSpPr>
          <a:xfrm>
            <a:off x="3541011" y="3193070"/>
            <a:ext cx="348257" cy="346188"/>
            <a:chOff x="3541011" y="3367320"/>
            <a:chExt cx="348257" cy="346188"/>
          </a:xfrm>
        </p:grpSpPr>
        <p:sp>
          <p:nvSpPr>
            <p:cNvPr id="10869" name="Google Shape;10869;p78"/>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8"/>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8"/>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8"/>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78"/>
          <p:cNvGrpSpPr/>
          <p:nvPr/>
        </p:nvGrpSpPr>
        <p:grpSpPr>
          <a:xfrm>
            <a:off x="1314678" y="3183967"/>
            <a:ext cx="334666" cy="365348"/>
            <a:chOff x="1314678" y="3358217"/>
            <a:chExt cx="334666" cy="365348"/>
          </a:xfrm>
        </p:grpSpPr>
        <p:sp>
          <p:nvSpPr>
            <p:cNvPr id="10874" name="Google Shape;10874;p78"/>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8"/>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8"/>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8"/>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8"/>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78"/>
          <p:cNvGrpSpPr/>
          <p:nvPr/>
        </p:nvGrpSpPr>
        <p:grpSpPr>
          <a:xfrm>
            <a:off x="1748582" y="3198385"/>
            <a:ext cx="359269" cy="335780"/>
            <a:chOff x="1748582" y="3372635"/>
            <a:chExt cx="359269" cy="335780"/>
          </a:xfrm>
        </p:grpSpPr>
        <p:sp>
          <p:nvSpPr>
            <p:cNvPr id="10880" name="Google Shape;10880;p78"/>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1" name="Google Shape;10881;p78"/>
            <p:cNvGrpSpPr/>
            <p:nvPr/>
          </p:nvGrpSpPr>
          <p:grpSpPr>
            <a:xfrm>
              <a:off x="1748582" y="3372635"/>
              <a:ext cx="333520" cy="335780"/>
              <a:chOff x="1748582" y="3372635"/>
              <a:chExt cx="333520" cy="335780"/>
            </a:xfrm>
          </p:grpSpPr>
          <p:sp>
            <p:nvSpPr>
              <p:cNvPr id="10882" name="Google Shape;10882;p78"/>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8"/>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8"/>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85" name="Google Shape;10885;p78"/>
          <p:cNvGrpSpPr/>
          <p:nvPr/>
        </p:nvGrpSpPr>
        <p:grpSpPr>
          <a:xfrm>
            <a:off x="2640993" y="3183585"/>
            <a:ext cx="365348" cy="364966"/>
            <a:chOff x="2640993" y="3357835"/>
            <a:chExt cx="365348" cy="364966"/>
          </a:xfrm>
        </p:grpSpPr>
        <p:sp>
          <p:nvSpPr>
            <p:cNvPr id="10886" name="Google Shape;10886;p78"/>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8"/>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8"/>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8"/>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8"/>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8"/>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8"/>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8"/>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8"/>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8"/>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6" name="Google Shape;10896;p78"/>
          <p:cNvGrpSpPr/>
          <p:nvPr/>
        </p:nvGrpSpPr>
        <p:grpSpPr>
          <a:xfrm>
            <a:off x="4886264" y="3191924"/>
            <a:ext cx="350548" cy="350198"/>
            <a:chOff x="4886264" y="3366174"/>
            <a:chExt cx="350548" cy="350198"/>
          </a:xfrm>
        </p:grpSpPr>
        <p:sp>
          <p:nvSpPr>
            <p:cNvPr id="10897" name="Google Shape;10897;p78"/>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8"/>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8"/>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8"/>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8"/>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8"/>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8"/>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8"/>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8"/>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8"/>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8"/>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8"/>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8"/>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78"/>
          <p:cNvGrpSpPr/>
          <p:nvPr/>
        </p:nvGrpSpPr>
        <p:grpSpPr>
          <a:xfrm>
            <a:off x="5331913" y="3239697"/>
            <a:ext cx="347143" cy="254684"/>
            <a:chOff x="5331913" y="3413947"/>
            <a:chExt cx="347143" cy="254684"/>
          </a:xfrm>
        </p:grpSpPr>
        <p:sp>
          <p:nvSpPr>
            <p:cNvPr id="10911" name="Google Shape;10911;p78"/>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8"/>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8"/>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8"/>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8"/>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8"/>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78"/>
          <p:cNvGrpSpPr/>
          <p:nvPr/>
        </p:nvGrpSpPr>
        <p:grpSpPr>
          <a:xfrm>
            <a:off x="5776798" y="3235528"/>
            <a:ext cx="346379" cy="264518"/>
            <a:chOff x="5776798" y="3409778"/>
            <a:chExt cx="346379" cy="264518"/>
          </a:xfrm>
        </p:grpSpPr>
        <p:sp>
          <p:nvSpPr>
            <p:cNvPr id="10918" name="Google Shape;10918;p78"/>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8"/>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8"/>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8"/>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8"/>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8"/>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4" name="Google Shape;10924;p78"/>
          <p:cNvGrpSpPr/>
          <p:nvPr/>
        </p:nvGrpSpPr>
        <p:grpSpPr>
          <a:xfrm>
            <a:off x="7108015" y="3222255"/>
            <a:ext cx="344883" cy="290299"/>
            <a:chOff x="7108015" y="3396505"/>
            <a:chExt cx="344883" cy="290299"/>
          </a:xfrm>
        </p:grpSpPr>
        <p:sp>
          <p:nvSpPr>
            <p:cNvPr id="10925" name="Google Shape;10925;p78"/>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8"/>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8"/>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8"/>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78"/>
          <p:cNvGrpSpPr/>
          <p:nvPr/>
        </p:nvGrpSpPr>
        <p:grpSpPr>
          <a:xfrm>
            <a:off x="7551754" y="3216558"/>
            <a:ext cx="344883" cy="301311"/>
            <a:chOff x="7551754" y="3390808"/>
            <a:chExt cx="344883" cy="301311"/>
          </a:xfrm>
        </p:grpSpPr>
        <p:sp>
          <p:nvSpPr>
            <p:cNvPr id="10930" name="Google Shape;10930;p78"/>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8"/>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8"/>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8"/>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8"/>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8"/>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8"/>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8"/>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8"/>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8"/>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8"/>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78"/>
          <p:cNvGrpSpPr/>
          <p:nvPr/>
        </p:nvGrpSpPr>
        <p:grpSpPr>
          <a:xfrm>
            <a:off x="6707084" y="3213153"/>
            <a:ext cx="261145" cy="308504"/>
            <a:chOff x="6707084" y="3387403"/>
            <a:chExt cx="261145" cy="308504"/>
          </a:xfrm>
        </p:grpSpPr>
        <p:sp>
          <p:nvSpPr>
            <p:cNvPr id="10942" name="Google Shape;10942;p78"/>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8"/>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8"/>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8"/>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78"/>
          <p:cNvGrpSpPr/>
          <p:nvPr/>
        </p:nvGrpSpPr>
        <p:grpSpPr>
          <a:xfrm>
            <a:off x="848978" y="4123387"/>
            <a:ext cx="377824" cy="324418"/>
            <a:chOff x="848978" y="4297637"/>
            <a:chExt cx="377824" cy="324418"/>
          </a:xfrm>
        </p:grpSpPr>
        <p:sp>
          <p:nvSpPr>
            <p:cNvPr id="10947" name="Google Shape;10947;p78"/>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8"/>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78"/>
          <p:cNvGrpSpPr/>
          <p:nvPr/>
        </p:nvGrpSpPr>
        <p:grpSpPr>
          <a:xfrm>
            <a:off x="1754279" y="4112343"/>
            <a:ext cx="351439" cy="345965"/>
            <a:chOff x="1754279" y="4286593"/>
            <a:chExt cx="351439" cy="345965"/>
          </a:xfrm>
        </p:grpSpPr>
        <p:sp>
          <p:nvSpPr>
            <p:cNvPr id="10950" name="Google Shape;10950;p78"/>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8"/>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8"/>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8"/>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8"/>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5" name="Google Shape;10955;p78"/>
          <p:cNvGrpSpPr/>
          <p:nvPr/>
        </p:nvGrpSpPr>
        <p:grpSpPr>
          <a:xfrm>
            <a:off x="3996113" y="4116926"/>
            <a:ext cx="336512" cy="335048"/>
            <a:chOff x="3996113" y="4291176"/>
            <a:chExt cx="336512" cy="335048"/>
          </a:xfrm>
        </p:grpSpPr>
        <p:sp>
          <p:nvSpPr>
            <p:cNvPr id="10956" name="Google Shape;10956;p78"/>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8"/>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8"/>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9" name="Google Shape;10959;p78"/>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0" name="Google Shape;10960;p78"/>
          <p:cNvGrpSpPr/>
          <p:nvPr/>
        </p:nvGrpSpPr>
        <p:grpSpPr>
          <a:xfrm>
            <a:off x="2179081" y="4111261"/>
            <a:ext cx="397525" cy="348670"/>
            <a:chOff x="2179081" y="4285511"/>
            <a:chExt cx="397525" cy="348670"/>
          </a:xfrm>
        </p:grpSpPr>
        <p:sp>
          <p:nvSpPr>
            <p:cNvPr id="10961" name="Google Shape;10961;p78"/>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8"/>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78"/>
          <p:cNvGrpSpPr/>
          <p:nvPr/>
        </p:nvGrpSpPr>
        <p:grpSpPr>
          <a:xfrm>
            <a:off x="3584201" y="4120746"/>
            <a:ext cx="267574" cy="329415"/>
            <a:chOff x="3584201" y="4294996"/>
            <a:chExt cx="267574" cy="329415"/>
          </a:xfrm>
        </p:grpSpPr>
        <p:sp>
          <p:nvSpPr>
            <p:cNvPr id="10964" name="Google Shape;10964;p78"/>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8"/>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8"/>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8"/>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78"/>
          <p:cNvGrpSpPr/>
          <p:nvPr/>
        </p:nvGrpSpPr>
        <p:grpSpPr>
          <a:xfrm>
            <a:off x="3082855" y="4121478"/>
            <a:ext cx="375946" cy="327823"/>
            <a:chOff x="3082855" y="4295728"/>
            <a:chExt cx="375946" cy="327823"/>
          </a:xfrm>
        </p:grpSpPr>
        <p:sp>
          <p:nvSpPr>
            <p:cNvPr id="10969" name="Google Shape;10969;p78"/>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8"/>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8"/>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8"/>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8"/>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8"/>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8"/>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8"/>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8"/>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8"/>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8"/>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0" name="Google Shape;10980;p78"/>
          <p:cNvGrpSpPr/>
          <p:nvPr/>
        </p:nvGrpSpPr>
        <p:grpSpPr>
          <a:xfrm>
            <a:off x="2749016" y="4116926"/>
            <a:ext cx="150831" cy="336926"/>
            <a:chOff x="2749016" y="4291176"/>
            <a:chExt cx="150831" cy="336926"/>
          </a:xfrm>
        </p:grpSpPr>
        <p:sp>
          <p:nvSpPr>
            <p:cNvPr id="10981" name="Google Shape;10981;p78"/>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8"/>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8"/>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8"/>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5" name="Google Shape;10985;p78"/>
          <p:cNvGrpSpPr/>
          <p:nvPr/>
        </p:nvGrpSpPr>
        <p:grpSpPr>
          <a:xfrm>
            <a:off x="7127716" y="4105182"/>
            <a:ext cx="248254" cy="361942"/>
            <a:chOff x="7127716" y="4279432"/>
            <a:chExt cx="248254" cy="361942"/>
          </a:xfrm>
        </p:grpSpPr>
        <p:sp>
          <p:nvSpPr>
            <p:cNvPr id="10986" name="Google Shape;10986;p78"/>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8"/>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8"/>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8"/>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8"/>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8"/>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8"/>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8"/>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8"/>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78"/>
          <p:cNvGrpSpPr/>
          <p:nvPr/>
        </p:nvGrpSpPr>
        <p:grpSpPr>
          <a:xfrm>
            <a:off x="7565408" y="4105182"/>
            <a:ext cx="248255" cy="361942"/>
            <a:chOff x="7565408" y="4279432"/>
            <a:chExt cx="248255" cy="361942"/>
          </a:xfrm>
        </p:grpSpPr>
        <p:sp>
          <p:nvSpPr>
            <p:cNvPr id="10996" name="Google Shape;10996;p78"/>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8"/>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8"/>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8"/>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8"/>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8"/>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8"/>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8"/>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4" name="Google Shape;11004;p78"/>
          <p:cNvGrpSpPr/>
          <p:nvPr/>
        </p:nvGrpSpPr>
        <p:grpSpPr>
          <a:xfrm>
            <a:off x="6264109" y="4105182"/>
            <a:ext cx="225498" cy="361560"/>
            <a:chOff x="6264109" y="4279432"/>
            <a:chExt cx="225498" cy="361560"/>
          </a:xfrm>
        </p:grpSpPr>
        <p:sp>
          <p:nvSpPr>
            <p:cNvPr id="11005" name="Google Shape;11005;p78"/>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8"/>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78"/>
          <p:cNvGrpSpPr/>
          <p:nvPr/>
        </p:nvGrpSpPr>
        <p:grpSpPr>
          <a:xfrm>
            <a:off x="7929578" y="4110115"/>
            <a:ext cx="395266" cy="351312"/>
            <a:chOff x="7929578" y="4284365"/>
            <a:chExt cx="395266" cy="351312"/>
          </a:xfrm>
        </p:grpSpPr>
        <p:sp>
          <p:nvSpPr>
            <p:cNvPr id="11008" name="Google Shape;11008;p78"/>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8"/>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8"/>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8"/>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78"/>
          <p:cNvGrpSpPr/>
          <p:nvPr/>
        </p:nvGrpSpPr>
        <p:grpSpPr>
          <a:xfrm>
            <a:off x="6595502" y="4149527"/>
            <a:ext cx="426315" cy="332826"/>
            <a:chOff x="6639652" y="4323777"/>
            <a:chExt cx="426315" cy="332826"/>
          </a:xfrm>
        </p:grpSpPr>
        <p:sp>
          <p:nvSpPr>
            <p:cNvPr id="11013" name="Google Shape;11013;p78"/>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8"/>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8"/>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8"/>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8"/>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8"/>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8"/>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8"/>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8"/>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8"/>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78"/>
          <p:cNvGrpSpPr/>
          <p:nvPr/>
        </p:nvGrpSpPr>
        <p:grpSpPr>
          <a:xfrm>
            <a:off x="5357662" y="4123387"/>
            <a:ext cx="287275" cy="326296"/>
            <a:chOff x="5357662" y="4297637"/>
            <a:chExt cx="287275" cy="326296"/>
          </a:xfrm>
        </p:grpSpPr>
        <p:sp>
          <p:nvSpPr>
            <p:cNvPr id="11024" name="Google Shape;11024;p78"/>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8"/>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8"/>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8"/>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8"/>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78"/>
          <p:cNvGrpSpPr/>
          <p:nvPr/>
        </p:nvGrpSpPr>
        <p:grpSpPr>
          <a:xfrm>
            <a:off x="5774124" y="4120300"/>
            <a:ext cx="331611" cy="331674"/>
            <a:chOff x="5774124" y="4294550"/>
            <a:chExt cx="331611" cy="331674"/>
          </a:xfrm>
        </p:grpSpPr>
        <p:sp>
          <p:nvSpPr>
            <p:cNvPr id="11030" name="Google Shape;11030;p78"/>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8"/>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2" name="Google Shape;11032;p78"/>
          <p:cNvGrpSpPr/>
          <p:nvPr/>
        </p:nvGrpSpPr>
        <p:grpSpPr>
          <a:xfrm>
            <a:off x="4890434" y="4113139"/>
            <a:ext cx="345997" cy="346029"/>
            <a:chOff x="4890434" y="4287389"/>
            <a:chExt cx="345997" cy="346029"/>
          </a:xfrm>
        </p:grpSpPr>
        <p:sp>
          <p:nvSpPr>
            <p:cNvPr id="11033" name="Google Shape;11033;p78"/>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8"/>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8"/>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8"/>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8"/>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8"/>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8"/>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0" name="Google Shape;11040;p78"/>
          <p:cNvGrpSpPr/>
          <p:nvPr/>
        </p:nvGrpSpPr>
        <p:grpSpPr>
          <a:xfrm>
            <a:off x="2165809" y="3636809"/>
            <a:ext cx="422542" cy="342973"/>
            <a:chOff x="2165809" y="3811059"/>
            <a:chExt cx="422542" cy="342973"/>
          </a:xfrm>
        </p:grpSpPr>
        <p:sp>
          <p:nvSpPr>
            <p:cNvPr id="11041" name="Google Shape;11041;p78"/>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8"/>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8"/>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8"/>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8"/>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8"/>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8"/>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8"/>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8"/>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8"/>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8"/>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8"/>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8"/>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8"/>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8"/>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8"/>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8"/>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8"/>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9" name="Google Shape;11059;p78"/>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0" name="Google Shape;11060;p78"/>
          <p:cNvGrpSpPr/>
          <p:nvPr/>
        </p:nvGrpSpPr>
        <p:grpSpPr>
          <a:xfrm>
            <a:off x="903530" y="3631875"/>
            <a:ext cx="264550" cy="353222"/>
            <a:chOff x="903530" y="3806125"/>
            <a:chExt cx="264550" cy="353222"/>
          </a:xfrm>
        </p:grpSpPr>
        <p:sp>
          <p:nvSpPr>
            <p:cNvPr id="11061" name="Google Shape;11061;p78"/>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8"/>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8"/>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8"/>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78"/>
          <p:cNvGrpSpPr/>
          <p:nvPr/>
        </p:nvGrpSpPr>
        <p:grpSpPr>
          <a:xfrm>
            <a:off x="850092" y="3178684"/>
            <a:ext cx="369517" cy="375660"/>
            <a:chOff x="850092" y="3352934"/>
            <a:chExt cx="369517" cy="375660"/>
          </a:xfrm>
        </p:grpSpPr>
        <p:sp>
          <p:nvSpPr>
            <p:cNvPr id="11066" name="Google Shape;11066;p78"/>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8"/>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8"/>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8"/>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8"/>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1" name="Google Shape;11071;p78"/>
          <p:cNvGrpSpPr/>
          <p:nvPr/>
        </p:nvGrpSpPr>
        <p:grpSpPr>
          <a:xfrm>
            <a:off x="2611458" y="3642124"/>
            <a:ext cx="426329" cy="332375"/>
            <a:chOff x="2611458" y="3816374"/>
            <a:chExt cx="426329" cy="332375"/>
          </a:xfrm>
        </p:grpSpPr>
        <p:sp>
          <p:nvSpPr>
            <p:cNvPr id="11072" name="Google Shape;11072;p78"/>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8"/>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8"/>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8"/>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8"/>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8"/>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8"/>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8"/>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8"/>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8"/>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2" name="Google Shape;11082;p78"/>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3" name="Google Shape;11083;p78"/>
          <p:cNvGrpSpPr/>
          <p:nvPr/>
        </p:nvGrpSpPr>
        <p:grpSpPr>
          <a:xfrm>
            <a:off x="4019984" y="3631143"/>
            <a:ext cx="293704" cy="353954"/>
            <a:chOff x="4019984" y="3805393"/>
            <a:chExt cx="293704" cy="353954"/>
          </a:xfrm>
        </p:grpSpPr>
        <p:sp>
          <p:nvSpPr>
            <p:cNvPr id="11084" name="Google Shape;11084;p78"/>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8"/>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78"/>
          <p:cNvGrpSpPr/>
          <p:nvPr/>
        </p:nvGrpSpPr>
        <p:grpSpPr>
          <a:xfrm>
            <a:off x="8006505" y="3215794"/>
            <a:ext cx="323654" cy="303189"/>
            <a:chOff x="8006505" y="3390044"/>
            <a:chExt cx="323654" cy="303189"/>
          </a:xfrm>
        </p:grpSpPr>
        <p:sp>
          <p:nvSpPr>
            <p:cNvPr id="11087" name="Google Shape;11087;p78"/>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8"/>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8"/>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8"/>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8"/>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8"/>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3" name="Google Shape;11093;p78"/>
          <p:cNvGrpSpPr/>
          <p:nvPr/>
        </p:nvGrpSpPr>
        <p:grpSpPr>
          <a:xfrm>
            <a:off x="1299146" y="3632257"/>
            <a:ext cx="367990" cy="351312"/>
            <a:chOff x="1299146" y="3806507"/>
            <a:chExt cx="367990" cy="351312"/>
          </a:xfrm>
        </p:grpSpPr>
        <p:sp>
          <p:nvSpPr>
            <p:cNvPr id="11094" name="Google Shape;11094;p78"/>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8"/>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6" name="Google Shape;11096;p78"/>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7" name="Google Shape;11097;p78"/>
          <p:cNvGrpSpPr/>
          <p:nvPr/>
        </p:nvGrpSpPr>
        <p:grpSpPr>
          <a:xfrm>
            <a:off x="3095745" y="3631143"/>
            <a:ext cx="352840" cy="354717"/>
            <a:chOff x="3095745" y="3805393"/>
            <a:chExt cx="352840" cy="354717"/>
          </a:xfrm>
        </p:grpSpPr>
        <p:sp>
          <p:nvSpPr>
            <p:cNvPr id="11098" name="Google Shape;11098;p78"/>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8"/>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8"/>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8"/>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8"/>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8"/>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78"/>
          <p:cNvGrpSpPr/>
          <p:nvPr/>
        </p:nvGrpSpPr>
        <p:grpSpPr>
          <a:xfrm>
            <a:off x="7550258" y="3658420"/>
            <a:ext cx="371395" cy="301279"/>
            <a:chOff x="7550258" y="3832670"/>
            <a:chExt cx="371395" cy="301279"/>
          </a:xfrm>
        </p:grpSpPr>
        <p:sp>
          <p:nvSpPr>
            <p:cNvPr id="11105" name="Google Shape;11105;p78"/>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8"/>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8"/>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8"/>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8"/>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8"/>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8"/>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8"/>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8"/>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8"/>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8"/>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8"/>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8"/>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8"/>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8"/>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8"/>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8"/>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8"/>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3" name="Google Shape;11123;p78"/>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4" name="Google Shape;11124;p78"/>
          <p:cNvGrpSpPr/>
          <p:nvPr/>
        </p:nvGrpSpPr>
        <p:grpSpPr>
          <a:xfrm>
            <a:off x="6659725" y="3633785"/>
            <a:ext cx="367608" cy="350548"/>
            <a:chOff x="6659725" y="3808035"/>
            <a:chExt cx="367608" cy="350548"/>
          </a:xfrm>
        </p:grpSpPr>
        <p:sp>
          <p:nvSpPr>
            <p:cNvPr id="11125" name="Google Shape;11125;p78"/>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8"/>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78"/>
          <p:cNvGrpSpPr/>
          <p:nvPr/>
        </p:nvGrpSpPr>
        <p:grpSpPr>
          <a:xfrm>
            <a:off x="6219391" y="3642506"/>
            <a:ext cx="356627" cy="334252"/>
            <a:chOff x="6219391" y="3816756"/>
            <a:chExt cx="356627" cy="334252"/>
          </a:xfrm>
        </p:grpSpPr>
        <p:sp>
          <p:nvSpPr>
            <p:cNvPr id="11128" name="Google Shape;11128;p78"/>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8"/>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8"/>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8"/>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78"/>
          <p:cNvGrpSpPr/>
          <p:nvPr/>
        </p:nvGrpSpPr>
        <p:grpSpPr>
          <a:xfrm>
            <a:off x="5778676" y="3652722"/>
            <a:ext cx="349052" cy="313055"/>
            <a:chOff x="5778676" y="3826972"/>
            <a:chExt cx="349052" cy="313055"/>
          </a:xfrm>
        </p:grpSpPr>
        <p:sp>
          <p:nvSpPr>
            <p:cNvPr id="11133" name="Google Shape;11133;p78"/>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8"/>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8"/>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8"/>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8"/>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78"/>
          <p:cNvGrpSpPr/>
          <p:nvPr/>
        </p:nvGrpSpPr>
        <p:grpSpPr>
          <a:xfrm>
            <a:off x="5355784" y="3660297"/>
            <a:ext cx="299019" cy="297905"/>
            <a:chOff x="5355784" y="3834547"/>
            <a:chExt cx="299019" cy="297905"/>
          </a:xfrm>
        </p:grpSpPr>
        <p:sp>
          <p:nvSpPr>
            <p:cNvPr id="11139" name="Google Shape;11139;p78"/>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8"/>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8"/>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8"/>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78"/>
          <p:cNvGrpSpPr/>
          <p:nvPr/>
        </p:nvGrpSpPr>
        <p:grpSpPr>
          <a:xfrm>
            <a:off x="8036455" y="3633021"/>
            <a:ext cx="292176" cy="353985"/>
            <a:chOff x="8036455" y="3807271"/>
            <a:chExt cx="292176" cy="353985"/>
          </a:xfrm>
        </p:grpSpPr>
        <p:sp>
          <p:nvSpPr>
            <p:cNvPr id="11144" name="Google Shape;11144;p78"/>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8"/>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6" name="Google Shape;11146;p78"/>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1147" name="Google Shape;11147;p78"/>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1148" name="Google Shape;11148;p78"/>
          <p:cNvGrpSpPr/>
          <p:nvPr/>
        </p:nvGrpSpPr>
        <p:grpSpPr>
          <a:xfrm>
            <a:off x="4874902" y="3634549"/>
            <a:ext cx="345615" cy="350835"/>
            <a:chOff x="4874902" y="3808799"/>
            <a:chExt cx="345615" cy="350835"/>
          </a:xfrm>
        </p:grpSpPr>
        <p:sp>
          <p:nvSpPr>
            <p:cNvPr id="11149" name="Google Shape;11149;p78"/>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8"/>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8"/>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8"/>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8"/>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8"/>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8"/>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8"/>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8"/>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8"/>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8"/>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8"/>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8"/>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8"/>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8"/>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8"/>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8"/>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169"/>
        <p:cNvGrpSpPr/>
        <p:nvPr/>
      </p:nvGrpSpPr>
      <p:grpSpPr>
        <a:xfrm>
          <a:off x="0" y="0"/>
          <a:ext cx="0" cy="0"/>
          <a:chOff x="0" y="0"/>
          <a:chExt cx="0" cy="0"/>
        </a:xfrm>
      </p:grpSpPr>
      <p:grpSp>
        <p:nvGrpSpPr>
          <p:cNvPr id="11170" name="Google Shape;11170;p79"/>
          <p:cNvGrpSpPr/>
          <p:nvPr/>
        </p:nvGrpSpPr>
        <p:grpSpPr>
          <a:xfrm>
            <a:off x="2704005" y="4083381"/>
            <a:ext cx="342144" cy="362704"/>
            <a:chOff x="2704005" y="4258781"/>
            <a:chExt cx="342144" cy="362704"/>
          </a:xfrm>
        </p:grpSpPr>
        <p:sp>
          <p:nvSpPr>
            <p:cNvPr id="11171" name="Google Shape;11171;p79"/>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9"/>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9"/>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9"/>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9"/>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9"/>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9"/>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8" name="Google Shape;11178;p79"/>
          <p:cNvGrpSpPr/>
          <p:nvPr/>
        </p:nvGrpSpPr>
        <p:grpSpPr>
          <a:xfrm>
            <a:off x="2157462" y="4083096"/>
            <a:ext cx="347435" cy="363370"/>
            <a:chOff x="2157462" y="4258496"/>
            <a:chExt cx="347435" cy="363370"/>
          </a:xfrm>
        </p:grpSpPr>
        <p:sp>
          <p:nvSpPr>
            <p:cNvPr id="11179" name="Google Shape;11179;p79"/>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9"/>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9"/>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79"/>
          <p:cNvGrpSpPr/>
          <p:nvPr/>
        </p:nvGrpSpPr>
        <p:grpSpPr>
          <a:xfrm>
            <a:off x="4010963" y="3588381"/>
            <a:ext cx="343665" cy="363211"/>
            <a:chOff x="4010963" y="3763781"/>
            <a:chExt cx="343665" cy="363211"/>
          </a:xfrm>
        </p:grpSpPr>
        <p:sp>
          <p:nvSpPr>
            <p:cNvPr id="11183" name="Google Shape;11183;p79"/>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9"/>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9"/>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9"/>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9"/>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79"/>
          <p:cNvGrpSpPr/>
          <p:nvPr/>
        </p:nvGrpSpPr>
        <p:grpSpPr>
          <a:xfrm>
            <a:off x="2214042" y="3635109"/>
            <a:ext cx="368153" cy="311193"/>
            <a:chOff x="2214042" y="3810509"/>
            <a:chExt cx="368153" cy="311193"/>
          </a:xfrm>
        </p:grpSpPr>
        <p:sp>
          <p:nvSpPr>
            <p:cNvPr id="11189" name="Google Shape;11189;p79"/>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9"/>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79"/>
          <p:cNvGrpSpPr/>
          <p:nvPr/>
        </p:nvGrpSpPr>
        <p:grpSpPr>
          <a:xfrm>
            <a:off x="1768938" y="3606819"/>
            <a:ext cx="367805" cy="367773"/>
            <a:chOff x="1768938" y="3782219"/>
            <a:chExt cx="367805" cy="367773"/>
          </a:xfrm>
        </p:grpSpPr>
        <p:sp>
          <p:nvSpPr>
            <p:cNvPr id="11192" name="Google Shape;11192;p79"/>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9"/>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9"/>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9"/>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9"/>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79"/>
          <p:cNvGrpSpPr/>
          <p:nvPr/>
        </p:nvGrpSpPr>
        <p:grpSpPr>
          <a:xfrm>
            <a:off x="2681385" y="3623039"/>
            <a:ext cx="325544" cy="327413"/>
            <a:chOff x="2681385" y="3798439"/>
            <a:chExt cx="325544" cy="327413"/>
          </a:xfrm>
        </p:grpSpPr>
        <p:sp>
          <p:nvSpPr>
            <p:cNvPr id="11198" name="Google Shape;11198;p79"/>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9"/>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9"/>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9"/>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9"/>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9"/>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9"/>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79"/>
          <p:cNvGrpSpPr/>
          <p:nvPr/>
        </p:nvGrpSpPr>
        <p:grpSpPr>
          <a:xfrm>
            <a:off x="6243928" y="4088102"/>
            <a:ext cx="274254" cy="350824"/>
            <a:chOff x="6243928" y="4263502"/>
            <a:chExt cx="274254" cy="350824"/>
          </a:xfrm>
        </p:grpSpPr>
        <p:sp>
          <p:nvSpPr>
            <p:cNvPr id="11206" name="Google Shape;11206;p79"/>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9"/>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9"/>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9"/>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9"/>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9"/>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9"/>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9"/>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79"/>
          <p:cNvGrpSpPr/>
          <p:nvPr/>
        </p:nvGrpSpPr>
        <p:grpSpPr>
          <a:xfrm>
            <a:off x="3560600" y="3587938"/>
            <a:ext cx="352345" cy="363655"/>
            <a:chOff x="3560600" y="3763338"/>
            <a:chExt cx="352345" cy="363655"/>
          </a:xfrm>
        </p:grpSpPr>
        <p:sp>
          <p:nvSpPr>
            <p:cNvPr id="11215" name="Google Shape;11215;p79"/>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9"/>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9"/>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79"/>
          <p:cNvGrpSpPr/>
          <p:nvPr/>
        </p:nvGrpSpPr>
        <p:grpSpPr>
          <a:xfrm>
            <a:off x="5790556" y="4085852"/>
            <a:ext cx="279513" cy="356083"/>
            <a:chOff x="5790556" y="4261252"/>
            <a:chExt cx="279513" cy="356083"/>
          </a:xfrm>
        </p:grpSpPr>
        <p:sp>
          <p:nvSpPr>
            <p:cNvPr id="11219" name="Google Shape;11219;p79"/>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9"/>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9"/>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9"/>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9"/>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9"/>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9"/>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6" name="Google Shape;11226;p79"/>
          <p:cNvGrpSpPr/>
          <p:nvPr/>
        </p:nvGrpSpPr>
        <p:grpSpPr>
          <a:xfrm>
            <a:off x="5341333" y="4085852"/>
            <a:ext cx="278752" cy="356463"/>
            <a:chOff x="5341333" y="4261252"/>
            <a:chExt cx="278752" cy="356463"/>
          </a:xfrm>
        </p:grpSpPr>
        <p:sp>
          <p:nvSpPr>
            <p:cNvPr id="11227" name="Google Shape;11227;p79"/>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9"/>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9"/>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9"/>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9"/>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9"/>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9"/>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4" name="Google Shape;11234;p79"/>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5" name="Google Shape;11235;p79"/>
          <p:cNvGrpSpPr/>
          <p:nvPr/>
        </p:nvGrpSpPr>
        <p:grpSpPr>
          <a:xfrm>
            <a:off x="3103646" y="3590676"/>
            <a:ext cx="360233" cy="362451"/>
            <a:chOff x="3107608" y="3763401"/>
            <a:chExt cx="360233" cy="362451"/>
          </a:xfrm>
        </p:grpSpPr>
        <p:sp>
          <p:nvSpPr>
            <p:cNvPr id="11236" name="Google Shape;11236;p79"/>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9"/>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9"/>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79"/>
          <p:cNvGrpSpPr/>
          <p:nvPr/>
        </p:nvGrpSpPr>
        <p:grpSpPr>
          <a:xfrm>
            <a:off x="889343" y="3625827"/>
            <a:ext cx="351585" cy="339705"/>
            <a:chOff x="889343" y="3801227"/>
            <a:chExt cx="351585" cy="339705"/>
          </a:xfrm>
        </p:grpSpPr>
        <p:sp>
          <p:nvSpPr>
            <p:cNvPr id="11240" name="Google Shape;11240;p79"/>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9"/>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9"/>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9"/>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9"/>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79"/>
          <p:cNvGrpSpPr/>
          <p:nvPr/>
        </p:nvGrpSpPr>
        <p:grpSpPr>
          <a:xfrm>
            <a:off x="4896609" y="4085472"/>
            <a:ext cx="278784" cy="355323"/>
            <a:chOff x="4896609" y="4260872"/>
            <a:chExt cx="278784" cy="355323"/>
          </a:xfrm>
        </p:grpSpPr>
        <p:sp>
          <p:nvSpPr>
            <p:cNvPr id="11246" name="Google Shape;11246;p79"/>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9"/>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9"/>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9"/>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9"/>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9"/>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79"/>
          <p:cNvGrpSpPr/>
          <p:nvPr/>
        </p:nvGrpSpPr>
        <p:grpSpPr>
          <a:xfrm>
            <a:off x="7598438" y="4090731"/>
            <a:ext cx="260283" cy="345914"/>
            <a:chOff x="7598438" y="4266131"/>
            <a:chExt cx="260283" cy="345914"/>
          </a:xfrm>
        </p:grpSpPr>
        <p:sp>
          <p:nvSpPr>
            <p:cNvPr id="11253" name="Google Shape;11253;p79"/>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9"/>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9"/>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9"/>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9"/>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9"/>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9"/>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0" name="Google Shape;11260;p79"/>
          <p:cNvGrpSpPr/>
          <p:nvPr/>
        </p:nvGrpSpPr>
        <p:grpSpPr>
          <a:xfrm>
            <a:off x="1767069" y="3184746"/>
            <a:ext cx="286324" cy="348163"/>
            <a:chOff x="1767069" y="3360146"/>
            <a:chExt cx="286324" cy="348163"/>
          </a:xfrm>
        </p:grpSpPr>
        <p:sp>
          <p:nvSpPr>
            <p:cNvPr id="11261" name="Google Shape;11261;p79"/>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9"/>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9"/>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9"/>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9"/>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9"/>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9"/>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79"/>
          <p:cNvGrpSpPr/>
          <p:nvPr/>
        </p:nvGrpSpPr>
        <p:grpSpPr>
          <a:xfrm>
            <a:off x="7149944" y="4090731"/>
            <a:ext cx="260283" cy="345914"/>
            <a:chOff x="7149944" y="4266131"/>
            <a:chExt cx="260283" cy="345914"/>
          </a:xfrm>
        </p:grpSpPr>
        <p:sp>
          <p:nvSpPr>
            <p:cNvPr id="11269" name="Google Shape;11269;p79"/>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9"/>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9"/>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9"/>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9"/>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9"/>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79"/>
          <p:cNvGrpSpPr/>
          <p:nvPr/>
        </p:nvGrpSpPr>
        <p:grpSpPr>
          <a:xfrm>
            <a:off x="6695051" y="4083951"/>
            <a:ext cx="270104" cy="360233"/>
            <a:chOff x="6695051" y="4259351"/>
            <a:chExt cx="270104" cy="360233"/>
          </a:xfrm>
        </p:grpSpPr>
        <p:sp>
          <p:nvSpPr>
            <p:cNvPr id="11276" name="Google Shape;11276;p79"/>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9"/>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9"/>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9"/>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79"/>
          <p:cNvGrpSpPr/>
          <p:nvPr/>
        </p:nvGrpSpPr>
        <p:grpSpPr>
          <a:xfrm>
            <a:off x="8047661" y="4082051"/>
            <a:ext cx="277263" cy="362514"/>
            <a:chOff x="8047661" y="4257451"/>
            <a:chExt cx="277263" cy="362514"/>
          </a:xfrm>
        </p:grpSpPr>
        <p:sp>
          <p:nvSpPr>
            <p:cNvPr id="11281" name="Google Shape;11281;p79"/>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9"/>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9"/>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9"/>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5" name="Google Shape;11285;p79"/>
          <p:cNvGrpSpPr/>
          <p:nvPr/>
        </p:nvGrpSpPr>
        <p:grpSpPr>
          <a:xfrm>
            <a:off x="6248078" y="3609068"/>
            <a:ext cx="277263" cy="356115"/>
            <a:chOff x="6248078" y="3784468"/>
            <a:chExt cx="277263" cy="356115"/>
          </a:xfrm>
        </p:grpSpPr>
        <p:sp>
          <p:nvSpPr>
            <p:cNvPr id="11286" name="Google Shape;11286;p79"/>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9"/>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9"/>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9"/>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9"/>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79"/>
          <p:cNvGrpSpPr/>
          <p:nvPr/>
        </p:nvGrpSpPr>
        <p:grpSpPr>
          <a:xfrm>
            <a:off x="5800725" y="3610589"/>
            <a:ext cx="277644" cy="354594"/>
            <a:chOff x="5800725" y="3785989"/>
            <a:chExt cx="277644" cy="354594"/>
          </a:xfrm>
        </p:grpSpPr>
        <p:sp>
          <p:nvSpPr>
            <p:cNvPr id="11292" name="Google Shape;11292;p79"/>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9"/>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9"/>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9"/>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9"/>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9"/>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9"/>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9" name="Google Shape;11299;p79"/>
          <p:cNvGrpSpPr/>
          <p:nvPr/>
        </p:nvGrpSpPr>
        <p:grpSpPr>
          <a:xfrm>
            <a:off x="2206122" y="3185348"/>
            <a:ext cx="308183" cy="347561"/>
            <a:chOff x="2206122" y="3360748"/>
            <a:chExt cx="308183" cy="347561"/>
          </a:xfrm>
        </p:grpSpPr>
        <p:sp>
          <p:nvSpPr>
            <p:cNvPr id="11300" name="Google Shape;11300;p79"/>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9"/>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9"/>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9"/>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9"/>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5" name="Google Shape;11305;p79"/>
          <p:cNvGrpSpPr/>
          <p:nvPr/>
        </p:nvGrpSpPr>
        <p:grpSpPr>
          <a:xfrm>
            <a:off x="5353403" y="3610209"/>
            <a:ext cx="277992" cy="354974"/>
            <a:chOff x="5353403" y="3785609"/>
            <a:chExt cx="277992" cy="354974"/>
          </a:xfrm>
        </p:grpSpPr>
        <p:sp>
          <p:nvSpPr>
            <p:cNvPr id="11306" name="Google Shape;11306;p79"/>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9"/>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9"/>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9"/>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9"/>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9"/>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2" name="Google Shape;11312;p79"/>
          <p:cNvGrpSpPr/>
          <p:nvPr/>
        </p:nvGrpSpPr>
        <p:grpSpPr>
          <a:xfrm>
            <a:off x="4896229" y="3610589"/>
            <a:ext cx="278784" cy="354594"/>
            <a:chOff x="4896229" y="3785989"/>
            <a:chExt cx="278784" cy="354594"/>
          </a:xfrm>
        </p:grpSpPr>
        <p:sp>
          <p:nvSpPr>
            <p:cNvPr id="11313" name="Google Shape;11313;p79"/>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9"/>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9"/>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9"/>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9"/>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9"/>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79"/>
          <p:cNvGrpSpPr/>
          <p:nvPr/>
        </p:nvGrpSpPr>
        <p:grpSpPr>
          <a:xfrm>
            <a:off x="7592387" y="3612458"/>
            <a:ext cx="273874" cy="351204"/>
            <a:chOff x="7592387" y="3787858"/>
            <a:chExt cx="273874" cy="351204"/>
          </a:xfrm>
        </p:grpSpPr>
        <p:sp>
          <p:nvSpPr>
            <p:cNvPr id="11320" name="Google Shape;11320;p79"/>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9"/>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9"/>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9"/>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4" name="Google Shape;11324;p79"/>
          <p:cNvGrpSpPr/>
          <p:nvPr/>
        </p:nvGrpSpPr>
        <p:grpSpPr>
          <a:xfrm>
            <a:off x="7145794" y="3612458"/>
            <a:ext cx="274254" cy="350444"/>
            <a:chOff x="7145794" y="3787858"/>
            <a:chExt cx="274254" cy="350444"/>
          </a:xfrm>
        </p:grpSpPr>
        <p:sp>
          <p:nvSpPr>
            <p:cNvPr id="11325" name="Google Shape;11325;p79"/>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9"/>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9"/>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9"/>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9"/>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9"/>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79"/>
          <p:cNvGrpSpPr/>
          <p:nvPr/>
        </p:nvGrpSpPr>
        <p:grpSpPr>
          <a:xfrm>
            <a:off x="8054060" y="3611698"/>
            <a:ext cx="266334" cy="353834"/>
            <a:chOff x="8054060" y="3787098"/>
            <a:chExt cx="266334" cy="353834"/>
          </a:xfrm>
        </p:grpSpPr>
        <p:sp>
          <p:nvSpPr>
            <p:cNvPr id="11332" name="Google Shape;11332;p79"/>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9"/>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9"/>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9"/>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79"/>
          <p:cNvGrpSpPr/>
          <p:nvPr/>
        </p:nvGrpSpPr>
        <p:grpSpPr>
          <a:xfrm>
            <a:off x="6702211" y="3607199"/>
            <a:ext cx="270104" cy="361754"/>
            <a:chOff x="6702211" y="3782599"/>
            <a:chExt cx="270104" cy="361754"/>
          </a:xfrm>
        </p:grpSpPr>
        <p:sp>
          <p:nvSpPr>
            <p:cNvPr id="11337" name="Google Shape;11337;p79"/>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9"/>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9"/>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9"/>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9"/>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79"/>
          <p:cNvGrpSpPr/>
          <p:nvPr/>
        </p:nvGrpSpPr>
        <p:grpSpPr>
          <a:xfrm>
            <a:off x="3516886" y="3263327"/>
            <a:ext cx="391854" cy="269922"/>
            <a:chOff x="3516850" y="3406526"/>
            <a:chExt cx="369674" cy="254644"/>
          </a:xfrm>
        </p:grpSpPr>
        <p:sp>
          <p:nvSpPr>
            <p:cNvPr id="11343" name="Google Shape;11343;p79"/>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9"/>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9"/>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9"/>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79"/>
          <p:cNvGrpSpPr/>
          <p:nvPr/>
        </p:nvGrpSpPr>
        <p:grpSpPr>
          <a:xfrm>
            <a:off x="1310655" y="3185127"/>
            <a:ext cx="306314" cy="347403"/>
            <a:chOff x="1310655" y="3360527"/>
            <a:chExt cx="306314" cy="347403"/>
          </a:xfrm>
        </p:grpSpPr>
        <p:sp>
          <p:nvSpPr>
            <p:cNvPr id="11348" name="Google Shape;11348;p79"/>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9"/>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9"/>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9"/>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9"/>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9"/>
          <p:cNvGrpSpPr/>
          <p:nvPr/>
        </p:nvGrpSpPr>
        <p:grpSpPr>
          <a:xfrm>
            <a:off x="3119678" y="3184746"/>
            <a:ext cx="269343" cy="348543"/>
            <a:chOff x="3119678" y="3360146"/>
            <a:chExt cx="269343" cy="348543"/>
          </a:xfrm>
        </p:grpSpPr>
        <p:sp>
          <p:nvSpPr>
            <p:cNvPr id="11354" name="Google Shape;11354;p79"/>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9"/>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9"/>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9"/>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9"/>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9"/>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9"/>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1" name="Google Shape;11361;p79"/>
          <p:cNvGrpSpPr/>
          <p:nvPr/>
        </p:nvGrpSpPr>
        <p:grpSpPr>
          <a:xfrm>
            <a:off x="3967213" y="3181547"/>
            <a:ext cx="368185" cy="354753"/>
            <a:chOff x="3967213" y="3356947"/>
            <a:chExt cx="368185" cy="354753"/>
          </a:xfrm>
        </p:grpSpPr>
        <p:sp>
          <p:nvSpPr>
            <p:cNvPr id="11362" name="Google Shape;11362;p79"/>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9"/>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9"/>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9"/>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9"/>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79"/>
          <p:cNvGrpSpPr/>
          <p:nvPr/>
        </p:nvGrpSpPr>
        <p:grpSpPr>
          <a:xfrm>
            <a:off x="871254" y="3184746"/>
            <a:ext cx="285183" cy="347023"/>
            <a:chOff x="871254" y="3360146"/>
            <a:chExt cx="285183" cy="347023"/>
          </a:xfrm>
        </p:grpSpPr>
        <p:sp>
          <p:nvSpPr>
            <p:cNvPr id="11368" name="Google Shape;11368;p79"/>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9"/>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9"/>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9"/>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79"/>
          <p:cNvGrpSpPr/>
          <p:nvPr/>
        </p:nvGrpSpPr>
        <p:grpSpPr>
          <a:xfrm>
            <a:off x="2665165" y="3184746"/>
            <a:ext cx="281794" cy="349684"/>
            <a:chOff x="2665165" y="3360146"/>
            <a:chExt cx="281794" cy="349684"/>
          </a:xfrm>
        </p:grpSpPr>
        <p:sp>
          <p:nvSpPr>
            <p:cNvPr id="11373" name="Google Shape;11373;p79"/>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9"/>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9"/>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9"/>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9"/>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8" name="Google Shape;11378;p79"/>
          <p:cNvGrpSpPr/>
          <p:nvPr/>
        </p:nvGrpSpPr>
        <p:grpSpPr>
          <a:xfrm>
            <a:off x="7156344" y="3172296"/>
            <a:ext cx="264465" cy="353074"/>
            <a:chOff x="7156344" y="3347696"/>
            <a:chExt cx="264465" cy="353074"/>
          </a:xfrm>
        </p:grpSpPr>
        <p:sp>
          <p:nvSpPr>
            <p:cNvPr id="11379" name="Google Shape;11379;p79"/>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9"/>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9"/>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9"/>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9"/>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79"/>
          <p:cNvGrpSpPr/>
          <p:nvPr/>
        </p:nvGrpSpPr>
        <p:grpSpPr>
          <a:xfrm>
            <a:off x="6703732" y="3171536"/>
            <a:ext cx="264813" cy="352693"/>
            <a:chOff x="6703732" y="3346936"/>
            <a:chExt cx="264813" cy="352693"/>
          </a:xfrm>
        </p:grpSpPr>
        <p:sp>
          <p:nvSpPr>
            <p:cNvPr id="11385" name="Google Shape;11385;p79"/>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9"/>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9"/>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9"/>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9"/>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0" name="Google Shape;11390;p79"/>
          <p:cNvGrpSpPr/>
          <p:nvPr/>
        </p:nvGrpSpPr>
        <p:grpSpPr>
          <a:xfrm>
            <a:off x="6252228" y="3171536"/>
            <a:ext cx="265193" cy="352693"/>
            <a:chOff x="6252228" y="3346936"/>
            <a:chExt cx="265193" cy="352693"/>
          </a:xfrm>
        </p:grpSpPr>
        <p:sp>
          <p:nvSpPr>
            <p:cNvPr id="11391" name="Google Shape;11391;p79"/>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9"/>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9"/>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79"/>
          <p:cNvGrpSpPr/>
          <p:nvPr/>
        </p:nvGrpSpPr>
        <p:grpSpPr>
          <a:xfrm>
            <a:off x="5801105" y="3172296"/>
            <a:ext cx="264813" cy="351933"/>
            <a:chOff x="5801105" y="3347696"/>
            <a:chExt cx="264813" cy="351933"/>
          </a:xfrm>
        </p:grpSpPr>
        <p:sp>
          <p:nvSpPr>
            <p:cNvPr id="11395" name="Google Shape;11395;p79"/>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9"/>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9"/>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9"/>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79"/>
          <p:cNvGrpSpPr/>
          <p:nvPr/>
        </p:nvGrpSpPr>
        <p:grpSpPr>
          <a:xfrm>
            <a:off x="5349253" y="3171536"/>
            <a:ext cx="265922" cy="352693"/>
            <a:chOff x="5349253" y="3346936"/>
            <a:chExt cx="265922" cy="352693"/>
          </a:xfrm>
        </p:grpSpPr>
        <p:sp>
          <p:nvSpPr>
            <p:cNvPr id="11400" name="Google Shape;11400;p79"/>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9"/>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9"/>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9"/>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9"/>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9"/>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6" name="Google Shape;11406;p79"/>
          <p:cNvGrpSpPr/>
          <p:nvPr/>
        </p:nvGrpSpPr>
        <p:grpSpPr>
          <a:xfrm>
            <a:off x="4907159" y="3171536"/>
            <a:ext cx="264845" cy="354214"/>
            <a:chOff x="4907159" y="3346936"/>
            <a:chExt cx="264845" cy="354214"/>
          </a:xfrm>
        </p:grpSpPr>
        <p:sp>
          <p:nvSpPr>
            <p:cNvPr id="11407" name="Google Shape;11407;p79"/>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9"/>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79"/>
          <p:cNvGrpSpPr/>
          <p:nvPr/>
        </p:nvGrpSpPr>
        <p:grpSpPr>
          <a:xfrm>
            <a:off x="8048421" y="3159086"/>
            <a:ext cx="276503" cy="369674"/>
            <a:chOff x="8048421" y="3334486"/>
            <a:chExt cx="276503" cy="369674"/>
          </a:xfrm>
        </p:grpSpPr>
        <p:sp>
          <p:nvSpPr>
            <p:cNvPr id="11410" name="Google Shape;11410;p79"/>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9"/>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9"/>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9"/>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9"/>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9"/>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79"/>
          <p:cNvGrpSpPr/>
          <p:nvPr/>
        </p:nvGrpSpPr>
        <p:grpSpPr>
          <a:xfrm>
            <a:off x="7575787" y="3154555"/>
            <a:ext cx="295384" cy="376834"/>
            <a:chOff x="7575787" y="3329955"/>
            <a:chExt cx="295384" cy="376834"/>
          </a:xfrm>
        </p:grpSpPr>
        <p:sp>
          <p:nvSpPr>
            <p:cNvPr id="11417" name="Google Shape;11417;p79"/>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9"/>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9"/>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9"/>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9"/>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9"/>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3" name="Google Shape;11423;p79"/>
          <p:cNvGrpSpPr/>
          <p:nvPr/>
        </p:nvGrpSpPr>
        <p:grpSpPr>
          <a:xfrm>
            <a:off x="864062" y="2709103"/>
            <a:ext cx="264084" cy="347783"/>
            <a:chOff x="864062" y="2884503"/>
            <a:chExt cx="264084" cy="347783"/>
          </a:xfrm>
        </p:grpSpPr>
        <p:sp>
          <p:nvSpPr>
            <p:cNvPr id="11424" name="Google Shape;11424;p79"/>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9"/>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9"/>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9"/>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9"/>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9"/>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9"/>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9"/>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9"/>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9"/>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79"/>
          <p:cNvGrpSpPr/>
          <p:nvPr/>
        </p:nvGrpSpPr>
        <p:grpSpPr>
          <a:xfrm>
            <a:off x="3978523" y="2709261"/>
            <a:ext cx="348955" cy="346516"/>
            <a:chOff x="3978523" y="2884661"/>
            <a:chExt cx="348955" cy="346516"/>
          </a:xfrm>
        </p:grpSpPr>
        <p:sp>
          <p:nvSpPr>
            <p:cNvPr id="11435" name="Google Shape;11435;p79"/>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9"/>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9"/>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9"/>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9"/>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9"/>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9"/>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9"/>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79"/>
          <p:cNvGrpSpPr/>
          <p:nvPr/>
        </p:nvGrpSpPr>
        <p:grpSpPr>
          <a:xfrm>
            <a:off x="3527780" y="2709863"/>
            <a:ext cx="347435" cy="345534"/>
            <a:chOff x="3527780" y="2885263"/>
            <a:chExt cx="347435" cy="345534"/>
          </a:xfrm>
        </p:grpSpPr>
        <p:sp>
          <p:nvSpPr>
            <p:cNvPr id="11444" name="Google Shape;11444;p79"/>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9"/>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9"/>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9"/>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9"/>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9"/>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9"/>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9"/>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9"/>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9"/>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9"/>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9"/>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9"/>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9"/>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9"/>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9"/>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9"/>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9"/>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9"/>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9"/>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9"/>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9"/>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9"/>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79"/>
          <p:cNvGrpSpPr/>
          <p:nvPr/>
        </p:nvGrpSpPr>
        <p:grpSpPr>
          <a:xfrm>
            <a:off x="2239671" y="2709103"/>
            <a:ext cx="218053" cy="348543"/>
            <a:chOff x="2239671" y="2884503"/>
            <a:chExt cx="218053" cy="348543"/>
          </a:xfrm>
        </p:grpSpPr>
        <p:sp>
          <p:nvSpPr>
            <p:cNvPr id="11468" name="Google Shape;11468;p79"/>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9"/>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9"/>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9"/>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9"/>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79"/>
          <p:cNvGrpSpPr/>
          <p:nvPr/>
        </p:nvGrpSpPr>
        <p:grpSpPr>
          <a:xfrm>
            <a:off x="2691555" y="2709103"/>
            <a:ext cx="215044" cy="348924"/>
            <a:chOff x="2691555" y="2884503"/>
            <a:chExt cx="215044" cy="348924"/>
          </a:xfrm>
        </p:grpSpPr>
        <p:sp>
          <p:nvSpPr>
            <p:cNvPr id="11474" name="Google Shape;11474;p79"/>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9"/>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9"/>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79"/>
          <p:cNvGrpSpPr/>
          <p:nvPr/>
        </p:nvGrpSpPr>
        <p:grpSpPr>
          <a:xfrm>
            <a:off x="1770459" y="2709103"/>
            <a:ext cx="254644" cy="348828"/>
            <a:chOff x="1770459" y="2884503"/>
            <a:chExt cx="254644" cy="348828"/>
          </a:xfrm>
        </p:grpSpPr>
        <p:sp>
          <p:nvSpPr>
            <p:cNvPr id="11478" name="Google Shape;11478;p79"/>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9"/>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9"/>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9"/>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9"/>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9"/>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9"/>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9"/>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6" name="Google Shape;11486;p79"/>
          <p:cNvGrpSpPr/>
          <p:nvPr/>
        </p:nvGrpSpPr>
        <p:grpSpPr>
          <a:xfrm>
            <a:off x="1317466" y="2709483"/>
            <a:ext cx="258382" cy="348543"/>
            <a:chOff x="1317466" y="2884883"/>
            <a:chExt cx="258382" cy="348543"/>
          </a:xfrm>
        </p:grpSpPr>
        <p:sp>
          <p:nvSpPr>
            <p:cNvPr id="11487" name="Google Shape;11487;p79"/>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9"/>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9"/>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9"/>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9"/>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9"/>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9"/>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9"/>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5" name="Google Shape;11495;p79"/>
          <p:cNvGrpSpPr/>
          <p:nvPr/>
        </p:nvGrpSpPr>
        <p:grpSpPr>
          <a:xfrm>
            <a:off x="3121167" y="2709483"/>
            <a:ext cx="258414" cy="348543"/>
            <a:chOff x="3121167" y="2884883"/>
            <a:chExt cx="258414" cy="348543"/>
          </a:xfrm>
        </p:grpSpPr>
        <p:sp>
          <p:nvSpPr>
            <p:cNvPr id="11496" name="Google Shape;11496;p79"/>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9"/>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9"/>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9"/>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9"/>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9"/>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9"/>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9"/>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4" name="Google Shape;11504;p79"/>
          <p:cNvGrpSpPr/>
          <p:nvPr/>
        </p:nvGrpSpPr>
        <p:grpSpPr>
          <a:xfrm>
            <a:off x="4899999" y="2706695"/>
            <a:ext cx="271244" cy="346801"/>
            <a:chOff x="4899999" y="2882095"/>
            <a:chExt cx="271244" cy="346801"/>
          </a:xfrm>
        </p:grpSpPr>
        <p:sp>
          <p:nvSpPr>
            <p:cNvPr id="11505" name="Google Shape;11505;p79"/>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9"/>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9"/>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9"/>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9"/>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9"/>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9"/>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9"/>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9"/>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9"/>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5" name="Google Shape;11515;p79"/>
          <p:cNvGrpSpPr/>
          <p:nvPr/>
        </p:nvGrpSpPr>
        <p:grpSpPr>
          <a:xfrm>
            <a:off x="7162775" y="2705713"/>
            <a:ext cx="259523" cy="346294"/>
            <a:chOff x="7162775" y="2881113"/>
            <a:chExt cx="259523" cy="346294"/>
          </a:xfrm>
        </p:grpSpPr>
        <p:sp>
          <p:nvSpPr>
            <p:cNvPr id="11516" name="Google Shape;11516;p79"/>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9"/>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9"/>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9"/>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9"/>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9"/>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9"/>
          <p:cNvGrpSpPr/>
          <p:nvPr/>
        </p:nvGrpSpPr>
        <p:grpSpPr>
          <a:xfrm>
            <a:off x="6709751" y="2706442"/>
            <a:ext cx="261075" cy="347815"/>
            <a:chOff x="6709751" y="2881842"/>
            <a:chExt cx="261075" cy="347815"/>
          </a:xfrm>
        </p:grpSpPr>
        <p:sp>
          <p:nvSpPr>
            <p:cNvPr id="11523" name="Google Shape;11523;p79"/>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9"/>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9"/>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9"/>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9"/>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9"/>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79"/>
          <p:cNvGrpSpPr/>
          <p:nvPr/>
        </p:nvGrpSpPr>
        <p:grpSpPr>
          <a:xfrm>
            <a:off x="5807156" y="2705713"/>
            <a:ext cx="261043" cy="348163"/>
            <a:chOff x="5807156" y="2881113"/>
            <a:chExt cx="261043" cy="348163"/>
          </a:xfrm>
        </p:grpSpPr>
        <p:sp>
          <p:nvSpPr>
            <p:cNvPr id="11530" name="Google Shape;11530;p79"/>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9"/>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9"/>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9"/>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9"/>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79"/>
          <p:cNvGrpSpPr/>
          <p:nvPr/>
        </p:nvGrpSpPr>
        <p:grpSpPr>
          <a:xfrm>
            <a:off x="5355653" y="2706093"/>
            <a:ext cx="262184" cy="346643"/>
            <a:chOff x="5355653" y="2881493"/>
            <a:chExt cx="262184" cy="346643"/>
          </a:xfrm>
        </p:grpSpPr>
        <p:sp>
          <p:nvSpPr>
            <p:cNvPr id="11536" name="Google Shape;11536;p79"/>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9"/>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9"/>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9"/>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9"/>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1" name="Google Shape;11541;p79"/>
          <p:cNvGrpSpPr/>
          <p:nvPr/>
        </p:nvGrpSpPr>
        <p:grpSpPr>
          <a:xfrm>
            <a:off x="8055961" y="2706442"/>
            <a:ext cx="260283" cy="345914"/>
            <a:chOff x="8055961" y="2881842"/>
            <a:chExt cx="260283" cy="345914"/>
          </a:xfrm>
        </p:grpSpPr>
        <p:sp>
          <p:nvSpPr>
            <p:cNvPr id="11542" name="Google Shape;11542;p79"/>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9"/>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9"/>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9"/>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79"/>
          <p:cNvGrpSpPr/>
          <p:nvPr/>
        </p:nvGrpSpPr>
        <p:grpSpPr>
          <a:xfrm>
            <a:off x="7609368" y="2718512"/>
            <a:ext cx="264813" cy="353105"/>
            <a:chOff x="7609368" y="2893912"/>
            <a:chExt cx="264813" cy="353105"/>
          </a:xfrm>
        </p:grpSpPr>
        <p:sp>
          <p:nvSpPr>
            <p:cNvPr id="11547" name="Google Shape;11547;p79"/>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9"/>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9"/>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9"/>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9"/>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9"/>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3" name="Google Shape;11553;p79"/>
          <p:cNvGrpSpPr/>
          <p:nvPr/>
        </p:nvGrpSpPr>
        <p:grpSpPr>
          <a:xfrm>
            <a:off x="6248458" y="2694372"/>
            <a:ext cx="270864" cy="360645"/>
            <a:chOff x="6248458" y="2869772"/>
            <a:chExt cx="270864" cy="360645"/>
          </a:xfrm>
        </p:grpSpPr>
        <p:sp>
          <p:nvSpPr>
            <p:cNvPr id="11554" name="Google Shape;11554;p79"/>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9"/>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9"/>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9"/>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9"/>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9" name="Google Shape;11559;p79"/>
          <p:cNvGrpSpPr/>
          <p:nvPr/>
        </p:nvGrpSpPr>
        <p:grpSpPr>
          <a:xfrm>
            <a:off x="3075928" y="2270398"/>
            <a:ext cx="363243" cy="300675"/>
            <a:chOff x="3075928" y="2445798"/>
            <a:chExt cx="363243" cy="300675"/>
          </a:xfrm>
        </p:grpSpPr>
        <p:sp>
          <p:nvSpPr>
            <p:cNvPr id="11560" name="Google Shape;11560;p79"/>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9"/>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9"/>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9"/>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9"/>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9"/>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9"/>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9"/>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9"/>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9"/>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9"/>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1" name="Google Shape;11571;p79"/>
          <p:cNvGrpSpPr/>
          <p:nvPr/>
        </p:nvGrpSpPr>
        <p:grpSpPr>
          <a:xfrm>
            <a:off x="2633105" y="2256459"/>
            <a:ext cx="363243" cy="328585"/>
            <a:chOff x="2633105" y="2431859"/>
            <a:chExt cx="363243" cy="328585"/>
          </a:xfrm>
        </p:grpSpPr>
        <p:sp>
          <p:nvSpPr>
            <p:cNvPr id="11572" name="Google Shape;11572;p79"/>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9"/>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9"/>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9"/>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9"/>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9"/>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9"/>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9"/>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0" name="Google Shape;11580;p79"/>
          <p:cNvGrpSpPr/>
          <p:nvPr/>
        </p:nvGrpSpPr>
        <p:grpSpPr>
          <a:xfrm>
            <a:off x="2189142" y="2245910"/>
            <a:ext cx="365904" cy="350064"/>
            <a:chOff x="2189142" y="2421310"/>
            <a:chExt cx="365904" cy="350064"/>
          </a:xfrm>
        </p:grpSpPr>
        <p:sp>
          <p:nvSpPr>
            <p:cNvPr id="11581" name="Google Shape;11581;p79"/>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9"/>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9"/>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9"/>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9"/>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9"/>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9"/>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9"/>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9"/>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0" name="Google Shape;11590;p79"/>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1" name="Google Shape;11591;p79"/>
          <p:cNvGrpSpPr/>
          <p:nvPr/>
        </p:nvGrpSpPr>
        <p:grpSpPr>
          <a:xfrm>
            <a:off x="3961923" y="2310917"/>
            <a:ext cx="364415" cy="220936"/>
            <a:chOff x="3961923" y="2486317"/>
            <a:chExt cx="364415" cy="220936"/>
          </a:xfrm>
        </p:grpSpPr>
        <p:sp>
          <p:nvSpPr>
            <p:cNvPr id="11592" name="Google Shape;11592;p79"/>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9"/>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9"/>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9"/>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6" name="Google Shape;11596;p79"/>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7" name="Google Shape;11597;p79"/>
          <p:cNvGrpSpPr/>
          <p:nvPr/>
        </p:nvGrpSpPr>
        <p:grpSpPr>
          <a:xfrm>
            <a:off x="1303876" y="2243977"/>
            <a:ext cx="363275" cy="354626"/>
            <a:chOff x="1303876" y="2419377"/>
            <a:chExt cx="363275" cy="354626"/>
          </a:xfrm>
        </p:grpSpPr>
        <p:sp>
          <p:nvSpPr>
            <p:cNvPr id="11598" name="Google Shape;11598;p79"/>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9"/>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9"/>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9"/>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9"/>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9"/>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9"/>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9"/>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6" name="Google Shape;11606;p79"/>
          <p:cNvGrpSpPr/>
          <p:nvPr/>
        </p:nvGrpSpPr>
        <p:grpSpPr>
          <a:xfrm>
            <a:off x="861053" y="2239510"/>
            <a:ext cx="362134" cy="363623"/>
            <a:chOff x="861053" y="2414910"/>
            <a:chExt cx="362134" cy="363623"/>
          </a:xfrm>
        </p:grpSpPr>
        <p:sp>
          <p:nvSpPr>
            <p:cNvPr id="11607" name="Google Shape;11607;p79"/>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9"/>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9"/>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9"/>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9"/>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2" name="Google Shape;11612;p79"/>
          <p:cNvGrpSpPr/>
          <p:nvPr/>
        </p:nvGrpSpPr>
        <p:grpSpPr>
          <a:xfrm>
            <a:off x="7594288" y="2239859"/>
            <a:ext cx="279513" cy="355735"/>
            <a:chOff x="7594288" y="2415259"/>
            <a:chExt cx="279513" cy="355735"/>
          </a:xfrm>
        </p:grpSpPr>
        <p:sp>
          <p:nvSpPr>
            <p:cNvPr id="11613" name="Google Shape;11613;p79"/>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9"/>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9"/>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9"/>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9"/>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9"/>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9" name="Google Shape;11619;p79"/>
          <p:cNvGrpSpPr/>
          <p:nvPr/>
        </p:nvGrpSpPr>
        <p:grpSpPr>
          <a:xfrm>
            <a:off x="7145794" y="2240239"/>
            <a:ext cx="278784" cy="355735"/>
            <a:chOff x="7145794" y="2415639"/>
            <a:chExt cx="278784" cy="355735"/>
          </a:xfrm>
        </p:grpSpPr>
        <p:sp>
          <p:nvSpPr>
            <p:cNvPr id="11620" name="Google Shape;11620;p79"/>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9"/>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9"/>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9"/>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9"/>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9"/>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9"/>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9"/>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9"/>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9"/>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0" name="Google Shape;11630;p79"/>
          <p:cNvGrpSpPr/>
          <p:nvPr/>
        </p:nvGrpSpPr>
        <p:grpSpPr>
          <a:xfrm>
            <a:off x="6698441" y="2239130"/>
            <a:ext cx="277644" cy="357984"/>
            <a:chOff x="6698441" y="2414530"/>
            <a:chExt cx="277644" cy="357984"/>
          </a:xfrm>
        </p:grpSpPr>
        <p:sp>
          <p:nvSpPr>
            <p:cNvPr id="11631" name="Google Shape;11631;p79"/>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9"/>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9"/>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9"/>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9"/>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9"/>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7" name="Google Shape;11637;p79"/>
          <p:cNvGrpSpPr/>
          <p:nvPr/>
        </p:nvGrpSpPr>
        <p:grpSpPr>
          <a:xfrm>
            <a:off x="4897750" y="2240239"/>
            <a:ext cx="279513" cy="357255"/>
            <a:chOff x="4897750" y="2415639"/>
            <a:chExt cx="279513" cy="357255"/>
          </a:xfrm>
        </p:grpSpPr>
        <p:sp>
          <p:nvSpPr>
            <p:cNvPr id="11638" name="Google Shape;11638;p79"/>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9"/>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9"/>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9"/>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9"/>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9"/>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9"/>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9"/>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6" name="Google Shape;11646;p79"/>
          <p:cNvGrpSpPr/>
          <p:nvPr/>
        </p:nvGrpSpPr>
        <p:grpSpPr>
          <a:xfrm>
            <a:off x="5812066" y="2240619"/>
            <a:ext cx="264813" cy="353454"/>
            <a:chOff x="5812066" y="2416019"/>
            <a:chExt cx="264813" cy="353454"/>
          </a:xfrm>
        </p:grpSpPr>
        <p:sp>
          <p:nvSpPr>
            <p:cNvPr id="11647" name="Google Shape;11647;p79"/>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9"/>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9"/>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9"/>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9"/>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9"/>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9"/>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4" name="Google Shape;11654;p79"/>
          <p:cNvGrpSpPr/>
          <p:nvPr/>
        </p:nvGrpSpPr>
        <p:grpSpPr>
          <a:xfrm>
            <a:off x="8054820" y="2240999"/>
            <a:ext cx="264433" cy="353454"/>
            <a:chOff x="8054820" y="2416399"/>
            <a:chExt cx="264433" cy="353454"/>
          </a:xfrm>
        </p:grpSpPr>
        <p:sp>
          <p:nvSpPr>
            <p:cNvPr id="11655" name="Google Shape;11655;p79"/>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9"/>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9"/>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9"/>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9"/>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9"/>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1" name="Google Shape;11661;p79"/>
          <p:cNvGrpSpPr/>
          <p:nvPr/>
        </p:nvGrpSpPr>
        <p:grpSpPr>
          <a:xfrm>
            <a:off x="5356413" y="2237990"/>
            <a:ext cx="271212" cy="361374"/>
            <a:chOff x="5356413" y="2413390"/>
            <a:chExt cx="271212" cy="361374"/>
          </a:xfrm>
        </p:grpSpPr>
        <p:sp>
          <p:nvSpPr>
            <p:cNvPr id="11662" name="Google Shape;11662;p79"/>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9"/>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9"/>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9"/>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9"/>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7" name="Google Shape;11667;p79"/>
          <p:cNvGrpSpPr/>
          <p:nvPr/>
        </p:nvGrpSpPr>
        <p:grpSpPr>
          <a:xfrm>
            <a:off x="6255238" y="2236849"/>
            <a:ext cx="271244" cy="360994"/>
            <a:chOff x="6255238" y="2412249"/>
            <a:chExt cx="271244" cy="360994"/>
          </a:xfrm>
        </p:grpSpPr>
        <p:sp>
          <p:nvSpPr>
            <p:cNvPr id="11668" name="Google Shape;11668;p79"/>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9"/>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9"/>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9"/>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9"/>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9"/>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4" name="Google Shape;11674;p79"/>
          <p:cNvGrpSpPr/>
          <p:nvPr/>
        </p:nvGrpSpPr>
        <p:grpSpPr>
          <a:xfrm>
            <a:off x="2185372" y="1782399"/>
            <a:ext cx="366664" cy="366981"/>
            <a:chOff x="2185372" y="1957799"/>
            <a:chExt cx="366664" cy="366981"/>
          </a:xfrm>
        </p:grpSpPr>
        <p:sp>
          <p:nvSpPr>
            <p:cNvPr id="11675" name="Google Shape;11675;p79"/>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9"/>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9"/>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9"/>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9"/>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9"/>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9"/>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9"/>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79"/>
          <p:cNvGrpSpPr/>
          <p:nvPr/>
        </p:nvGrpSpPr>
        <p:grpSpPr>
          <a:xfrm>
            <a:off x="1737258" y="1812971"/>
            <a:ext cx="370814" cy="307359"/>
            <a:chOff x="1737258" y="1988371"/>
            <a:chExt cx="370814" cy="307359"/>
          </a:xfrm>
        </p:grpSpPr>
        <p:sp>
          <p:nvSpPr>
            <p:cNvPr id="11684" name="Google Shape;11684;p79"/>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9"/>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9"/>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9"/>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8" name="Google Shape;11688;p79"/>
          <p:cNvGrpSpPr/>
          <p:nvPr/>
        </p:nvGrpSpPr>
        <p:grpSpPr>
          <a:xfrm>
            <a:off x="848983" y="1814111"/>
            <a:ext cx="369294" cy="304350"/>
            <a:chOff x="848983" y="1989511"/>
            <a:chExt cx="369294" cy="304350"/>
          </a:xfrm>
        </p:grpSpPr>
        <p:sp>
          <p:nvSpPr>
            <p:cNvPr id="11689" name="Google Shape;11689;p79"/>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9"/>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9"/>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9"/>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9"/>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4" name="Google Shape;11694;p79"/>
          <p:cNvGrpSpPr/>
          <p:nvPr/>
        </p:nvGrpSpPr>
        <p:grpSpPr>
          <a:xfrm>
            <a:off x="3074027" y="1808377"/>
            <a:ext cx="380604" cy="313854"/>
            <a:chOff x="3074027" y="1983777"/>
            <a:chExt cx="380604" cy="313854"/>
          </a:xfrm>
        </p:grpSpPr>
        <p:sp>
          <p:nvSpPr>
            <p:cNvPr id="11695" name="Google Shape;11695;p79"/>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9"/>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9"/>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9"/>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9"/>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0" name="Google Shape;11700;p79"/>
          <p:cNvGrpSpPr/>
          <p:nvPr/>
        </p:nvGrpSpPr>
        <p:grpSpPr>
          <a:xfrm>
            <a:off x="3522521" y="1800457"/>
            <a:ext cx="367013" cy="331278"/>
            <a:chOff x="3522521" y="1975857"/>
            <a:chExt cx="367013" cy="331278"/>
          </a:xfrm>
        </p:grpSpPr>
        <p:sp>
          <p:nvSpPr>
            <p:cNvPr id="11701" name="Google Shape;11701;p79"/>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9"/>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9"/>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9"/>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9"/>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9"/>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9"/>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8" name="Google Shape;11708;p79"/>
          <p:cNvGrpSpPr/>
          <p:nvPr/>
        </p:nvGrpSpPr>
        <p:grpSpPr>
          <a:xfrm>
            <a:off x="2630824" y="1801566"/>
            <a:ext cx="368185" cy="330454"/>
            <a:chOff x="2630824" y="1976966"/>
            <a:chExt cx="368185" cy="330454"/>
          </a:xfrm>
        </p:grpSpPr>
        <p:sp>
          <p:nvSpPr>
            <p:cNvPr id="11709" name="Google Shape;11709;p79"/>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9"/>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9"/>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9"/>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9"/>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9"/>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9"/>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9"/>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79"/>
          <p:cNvGrpSpPr/>
          <p:nvPr/>
        </p:nvGrpSpPr>
        <p:grpSpPr>
          <a:xfrm>
            <a:off x="1293706" y="1791016"/>
            <a:ext cx="369294" cy="350444"/>
            <a:chOff x="1293706" y="1966416"/>
            <a:chExt cx="369294" cy="350444"/>
          </a:xfrm>
        </p:grpSpPr>
        <p:sp>
          <p:nvSpPr>
            <p:cNvPr id="11718" name="Google Shape;11718;p79"/>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9"/>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9"/>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9"/>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9"/>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9"/>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9"/>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9"/>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79"/>
          <p:cNvGrpSpPr/>
          <p:nvPr/>
        </p:nvGrpSpPr>
        <p:grpSpPr>
          <a:xfrm>
            <a:off x="3967213" y="1800077"/>
            <a:ext cx="368185" cy="331816"/>
            <a:chOff x="3967213" y="1975477"/>
            <a:chExt cx="368185" cy="331816"/>
          </a:xfrm>
        </p:grpSpPr>
        <p:sp>
          <p:nvSpPr>
            <p:cNvPr id="11727" name="Google Shape;11727;p79"/>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9"/>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9"/>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79"/>
          <p:cNvGrpSpPr/>
          <p:nvPr/>
        </p:nvGrpSpPr>
        <p:grpSpPr>
          <a:xfrm>
            <a:off x="8047661" y="1793646"/>
            <a:ext cx="279132" cy="356875"/>
            <a:chOff x="8047661" y="1969046"/>
            <a:chExt cx="279132" cy="356875"/>
          </a:xfrm>
        </p:grpSpPr>
        <p:sp>
          <p:nvSpPr>
            <p:cNvPr id="11731" name="Google Shape;11731;p79"/>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9"/>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9"/>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9"/>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79"/>
          <p:cNvGrpSpPr/>
          <p:nvPr/>
        </p:nvGrpSpPr>
        <p:grpSpPr>
          <a:xfrm>
            <a:off x="7596157" y="1792759"/>
            <a:ext cx="279544" cy="358142"/>
            <a:chOff x="7596157" y="1968159"/>
            <a:chExt cx="279544" cy="358142"/>
          </a:xfrm>
        </p:grpSpPr>
        <p:sp>
          <p:nvSpPr>
            <p:cNvPr id="11736" name="Google Shape;11736;p79"/>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9"/>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9"/>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9"/>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9"/>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9"/>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79"/>
          <p:cNvGrpSpPr/>
          <p:nvPr/>
        </p:nvGrpSpPr>
        <p:grpSpPr>
          <a:xfrm>
            <a:off x="7147315" y="1793646"/>
            <a:ext cx="279513" cy="357636"/>
            <a:chOff x="7147315" y="1969046"/>
            <a:chExt cx="279513" cy="357636"/>
          </a:xfrm>
        </p:grpSpPr>
        <p:sp>
          <p:nvSpPr>
            <p:cNvPr id="11743" name="Google Shape;11743;p79"/>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9"/>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9"/>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9"/>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9"/>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9"/>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9"/>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0" name="Google Shape;11750;p79"/>
          <p:cNvGrpSpPr/>
          <p:nvPr/>
        </p:nvGrpSpPr>
        <p:grpSpPr>
          <a:xfrm>
            <a:off x="6697681" y="1792917"/>
            <a:ext cx="280305" cy="359093"/>
            <a:chOff x="6697681" y="1968317"/>
            <a:chExt cx="280305" cy="359093"/>
          </a:xfrm>
        </p:grpSpPr>
        <p:sp>
          <p:nvSpPr>
            <p:cNvPr id="11751" name="Google Shape;11751;p79"/>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9"/>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9"/>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9"/>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9"/>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9"/>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9"/>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8" name="Google Shape;11758;p79"/>
          <p:cNvGrpSpPr/>
          <p:nvPr/>
        </p:nvGrpSpPr>
        <p:grpSpPr>
          <a:xfrm>
            <a:off x="6248839" y="1792537"/>
            <a:ext cx="280273" cy="358744"/>
            <a:chOff x="6248839" y="1967937"/>
            <a:chExt cx="280273" cy="358744"/>
          </a:xfrm>
        </p:grpSpPr>
        <p:sp>
          <p:nvSpPr>
            <p:cNvPr id="11759" name="Google Shape;11759;p79"/>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9"/>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9"/>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9"/>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9"/>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9"/>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5" name="Google Shape;11765;p79"/>
          <p:cNvGrpSpPr/>
          <p:nvPr/>
        </p:nvGrpSpPr>
        <p:grpSpPr>
          <a:xfrm>
            <a:off x="5801485" y="1793646"/>
            <a:ext cx="279164" cy="357794"/>
            <a:chOff x="5801485" y="1969046"/>
            <a:chExt cx="279164" cy="357794"/>
          </a:xfrm>
        </p:grpSpPr>
        <p:sp>
          <p:nvSpPr>
            <p:cNvPr id="11766" name="Google Shape;11766;p79"/>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9"/>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9"/>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9"/>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9"/>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9"/>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9"/>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9"/>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9"/>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9"/>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9"/>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9"/>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9"/>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9" name="Google Shape;11779;p79"/>
          <p:cNvGrpSpPr/>
          <p:nvPr/>
        </p:nvGrpSpPr>
        <p:grpSpPr>
          <a:xfrm>
            <a:off x="5352643" y="1793646"/>
            <a:ext cx="278404" cy="358364"/>
            <a:chOff x="5352643" y="1969046"/>
            <a:chExt cx="278404" cy="358364"/>
          </a:xfrm>
        </p:grpSpPr>
        <p:sp>
          <p:nvSpPr>
            <p:cNvPr id="11780" name="Google Shape;11780;p79"/>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9"/>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9"/>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9"/>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79"/>
          <p:cNvGrpSpPr/>
          <p:nvPr/>
        </p:nvGrpSpPr>
        <p:grpSpPr>
          <a:xfrm>
            <a:off x="4897750" y="1792917"/>
            <a:ext cx="279132" cy="358364"/>
            <a:chOff x="4897750" y="1968317"/>
            <a:chExt cx="279132" cy="358364"/>
          </a:xfrm>
        </p:grpSpPr>
        <p:sp>
          <p:nvSpPr>
            <p:cNvPr id="11785" name="Google Shape;11785;p79"/>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9"/>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9"/>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9"/>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9"/>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9"/>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9"/>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9"/>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9"/>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9"/>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9"/>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9"/>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9"/>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8" name="Google Shape;11798;p79"/>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9" name="Google Shape;11799;p79"/>
          <p:cNvGrpSpPr/>
          <p:nvPr/>
        </p:nvGrpSpPr>
        <p:grpSpPr>
          <a:xfrm>
            <a:off x="1767449" y="1337644"/>
            <a:ext cx="324403" cy="347783"/>
            <a:chOff x="1767449" y="1513044"/>
            <a:chExt cx="324403" cy="347783"/>
          </a:xfrm>
        </p:grpSpPr>
        <p:sp>
          <p:nvSpPr>
            <p:cNvPr id="11800" name="Google Shape;11800;p79"/>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9"/>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9"/>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9"/>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9"/>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9"/>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9"/>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9"/>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9"/>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9" name="Google Shape;11809;p79"/>
          <p:cNvGrpSpPr/>
          <p:nvPr/>
        </p:nvGrpSpPr>
        <p:grpSpPr>
          <a:xfrm>
            <a:off x="4007193" y="1337327"/>
            <a:ext cx="320633" cy="348100"/>
            <a:chOff x="4007193" y="1512727"/>
            <a:chExt cx="320633" cy="348100"/>
          </a:xfrm>
        </p:grpSpPr>
        <p:sp>
          <p:nvSpPr>
            <p:cNvPr id="11810" name="Google Shape;11810;p79"/>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9"/>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9"/>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9"/>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9"/>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5" name="Google Shape;11815;p79"/>
          <p:cNvGrpSpPr/>
          <p:nvPr/>
        </p:nvGrpSpPr>
        <p:grpSpPr>
          <a:xfrm>
            <a:off x="3530425" y="1333347"/>
            <a:ext cx="368175" cy="344594"/>
            <a:chOff x="3530425" y="1508747"/>
            <a:chExt cx="368175" cy="344594"/>
          </a:xfrm>
        </p:grpSpPr>
        <p:sp>
          <p:nvSpPr>
            <p:cNvPr id="11816" name="Google Shape;11816;p79"/>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9"/>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9"/>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9"/>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79"/>
          <p:cNvGrpSpPr/>
          <p:nvPr/>
        </p:nvGrpSpPr>
        <p:grpSpPr>
          <a:xfrm>
            <a:off x="3127598" y="1337834"/>
            <a:ext cx="289714" cy="347593"/>
            <a:chOff x="3127598" y="1513234"/>
            <a:chExt cx="289714" cy="347593"/>
          </a:xfrm>
        </p:grpSpPr>
        <p:sp>
          <p:nvSpPr>
            <p:cNvPr id="11821" name="Google Shape;11821;p79"/>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9"/>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9"/>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9"/>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9"/>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6" name="Google Shape;11826;p79"/>
          <p:cNvGrpSpPr/>
          <p:nvPr/>
        </p:nvGrpSpPr>
        <p:grpSpPr>
          <a:xfrm>
            <a:off x="2662884" y="1337644"/>
            <a:ext cx="322914" cy="348543"/>
            <a:chOff x="2662884" y="1513044"/>
            <a:chExt cx="322914" cy="348543"/>
          </a:xfrm>
        </p:grpSpPr>
        <p:sp>
          <p:nvSpPr>
            <p:cNvPr id="11827" name="Google Shape;11827;p79"/>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9"/>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9"/>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9"/>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9"/>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9"/>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9"/>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9"/>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9"/>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9"/>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79"/>
          <p:cNvGrpSpPr/>
          <p:nvPr/>
        </p:nvGrpSpPr>
        <p:grpSpPr>
          <a:xfrm>
            <a:off x="2232511" y="1337359"/>
            <a:ext cx="299534" cy="348068"/>
            <a:chOff x="2232511" y="1512759"/>
            <a:chExt cx="299534" cy="348068"/>
          </a:xfrm>
        </p:grpSpPr>
        <p:sp>
          <p:nvSpPr>
            <p:cNvPr id="11838" name="Google Shape;11838;p79"/>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9"/>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9"/>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9"/>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9"/>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9"/>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9"/>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9"/>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9"/>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9"/>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9"/>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79"/>
          <p:cNvGrpSpPr/>
          <p:nvPr/>
        </p:nvGrpSpPr>
        <p:grpSpPr>
          <a:xfrm>
            <a:off x="1331406" y="1337961"/>
            <a:ext cx="301784" cy="348607"/>
            <a:chOff x="1331406" y="1513361"/>
            <a:chExt cx="301784" cy="348607"/>
          </a:xfrm>
        </p:grpSpPr>
        <p:sp>
          <p:nvSpPr>
            <p:cNvPr id="11850" name="Google Shape;11850;p79"/>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9"/>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9"/>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9"/>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4" name="Google Shape;11854;p79"/>
          <p:cNvGrpSpPr/>
          <p:nvPr/>
        </p:nvGrpSpPr>
        <p:grpSpPr>
          <a:xfrm>
            <a:off x="7144274" y="1324814"/>
            <a:ext cx="282174" cy="355735"/>
            <a:chOff x="7144274" y="1500214"/>
            <a:chExt cx="282174" cy="355735"/>
          </a:xfrm>
        </p:grpSpPr>
        <p:sp>
          <p:nvSpPr>
            <p:cNvPr id="11855" name="Google Shape;11855;p79"/>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9"/>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9"/>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9"/>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9"/>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9"/>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79"/>
          <p:cNvGrpSpPr/>
          <p:nvPr/>
        </p:nvGrpSpPr>
        <p:grpSpPr>
          <a:xfrm>
            <a:off x="6685262" y="1324814"/>
            <a:ext cx="289682" cy="354594"/>
            <a:chOff x="6685262" y="1500214"/>
            <a:chExt cx="289682" cy="354594"/>
          </a:xfrm>
        </p:grpSpPr>
        <p:sp>
          <p:nvSpPr>
            <p:cNvPr id="11862" name="Google Shape;11862;p79"/>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9"/>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9"/>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9"/>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6" name="Google Shape;11866;p79"/>
          <p:cNvGrpSpPr/>
          <p:nvPr/>
        </p:nvGrpSpPr>
        <p:grpSpPr>
          <a:xfrm>
            <a:off x="6200938" y="1325194"/>
            <a:ext cx="322154" cy="355355"/>
            <a:chOff x="6200938" y="1500594"/>
            <a:chExt cx="322154" cy="355355"/>
          </a:xfrm>
        </p:grpSpPr>
        <p:sp>
          <p:nvSpPr>
            <p:cNvPr id="11867" name="Google Shape;11867;p79"/>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9"/>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9"/>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9"/>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9"/>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2" name="Google Shape;11872;p79"/>
          <p:cNvGrpSpPr/>
          <p:nvPr/>
        </p:nvGrpSpPr>
        <p:grpSpPr>
          <a:xfrm>
            <a:off x="5289631" y="1324814"/>
            <a:ext cx="332355" cy="354974"/>
            <a:chOff x="5289631" y="1500214"/>
            <a:chExt cx="332355" cy="354974"/>
          </a:xfrm>
        </p:grpSpPr>
        <p:sp>
          <p:nvSpPr>
            <p:cNvPr id="11873" name="Google Shape;11873;p79"/>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9"/>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9"/>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9"/>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9"/>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9"/>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79"/>
          <p:cNvGrpSpPr/>
          <p:nvPr/>
        </p:nvGrpSpPr>
        <p:grpSpPr>
          <a:xfrm>
            <a:off x="5748295" y="1324433"/>
            <a:ext cx="323294" cy="356115"/>
            <a:chOff x="5748295" y="1499833"/>
            <a:chExt cx="323294" cy="356115"/>
          </a:xfrm>
        </p:grpSpPr>
        <p:sp>
          <p:nvSpPr>
            <p:cNvPr id="11880" name="Google Shape;11880;p79"/>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9"/>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9"/>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9"/>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9"/>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9"/>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9"/>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7" name="Google Shape;11887;p79"/>
          <p:cNvGrpSpPr/>
          <p:nvPr/>
        </p:nvGrpSpPr>
        <p:grpSpPr>
          <a:xfrm>
            <a:off x="8047661" y="1325637"/>
            <a:ext cx="278404" cy="355260"/>
            <a:chOff x="8047661" y="1501037"/>
            <a:chExt cx="278404" cy="355260"/>
          </a:xfrm>
        </p:grpSpPr>
        <p:sp>
          <p:nvSpPr>
            <p:cNvPr id="11888" name="Google Shape;11888;p79"/>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9"/>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9"/>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9"/>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2" name="Google Shape;11892;p79"/>
          <p:cNvGrpSpPr/>
          <p:nvPr/>
        </p:nvGrpSpPr>
        <p:grpSpPr>
          <a:xfrm>
            <a:off x="4903389" y="1324814"/>
            <a:ext cx="267854" cy="355735"/>
            <a:chOff x="4903389" y="1500214"/>
            <a:chExt cx="267854" cy="355735"/>
          </a:xfrm>
        </p:grpSpPr>
        <p:sp>
          <p:nvSpPr>
            <p:cNvPr id="11893" name="Google Shape;11893;p79"/>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9"/>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9"/>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9"/>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9"/>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79"/>
          <p:cNvGrpSpPr/>
          <p:nvPr/>
        </p:nvGrpSpPr>
        <p:grpSpPr>
          <a:xfrm>
            <a:off x="7613518" y="1325954"/>
            <a:ext cx="264433" cy="353074"/>
            <a:chOff x="7613518" y="1501354"/>
            <a:chExt cx="264433" cy="353074"/>
          </a:xfrm>
        </p:grpSpPr>
        <p:sp>
          <p:nvSpPr>
            <p:cNvPr id="11899" name="Google Shape;11899;p79"/>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9"/>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9"/>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9"/>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9"/>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9"/>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5" name="Google Shape;11905;p79"/>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906" name="Google Shape;11906;p79"/>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910"/>
        <p:cNvGrpSpPr/>
        <p:nvPr/>
      </p:nvGrpSpPr>
      <p:grpSpPr>
        <a:xfrm>
          <a:off x="0" y="0"/>
          <a:ext cx="0" cy="0"/>
          <a:chOff x="0" y="0"/>
          <a:chExt cx="0" cy="0"/>
        </a:xfrm>
      </p:grpSpPr>
      <p:grpSp>
        <p:nvGrpSpPr>
          <p:cNvPr id="11911" name="Google Shape;11911;p80"/>
          <p:cNvGrpSpPr/>
          <p:nvPr/>
        </p:nvGrpSpPr>
        <p:grpSpPr>
          <a:xfrm>
            <a:off x="1757085" y="1325225"/>
            <a:ext cx="371069" cy="359396"/>
            <a:chOff x="1757085" y="1500675"/>
            <a:chExt cx="371069" cy="359396"/>
          </a:xfrm>
        </p:grpSpPr>
        <p:sp>
          <p:nvSpPr>
            <p:cNvPr id="11912" name="Google Shape;11912;p80"/>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0"/>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0"/>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0"/>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0"/>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0"/>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0"/>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0"/>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0"/>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0"/>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0"/>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0"/>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0"/>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0"/>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0"/>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0"/>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0"/>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0"/>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0"/>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0"/>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0"/>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80"/>
          <p:cNvGrpSpPr/>
          <p:nvPr/>
        </p:nvGrpSpPr>
        <p:grpSpPr>
          <a:xfrm>
            <a:off x="2774209" y="1779241"/>
            <a:ext cx="116693" cy="374186"/>
            <a:chOff x="2774209" y="1954691"/>
            <a:chExt cx="116693" cy="374186"/>
          </a:xfrm>
        </p:grpSpPr>
        <p:sp>
          <p:nvSpPr>
            <p:cNvPr id="11942" name="Google Shape;11942;p80"/>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0"/>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4" name="Google Shape;11944;p80"/>
          <p:cNvGrpSpPr/>
          <p:nvPr/>
        </p:nvGrpSpPr>
        <p:grpSpPr>
          <a:xfrm>
            <a:off x="4017435" y="1324462"/>
            <a:ext cx="315092" cy="359397"/>
            <a:chOff x="4017435" y="1499912"/>
            <a:chExt cx="315092" cy="359397"/>
          </a:xfrm>
        </p:grpSpPr>
        <p:sp>
          <p:nvSpPr>
            <p:cNvPr id="11945" name="Google Shape;11945;p80"/>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0"/>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7" name="Google Shape;11947;p80"/>
          <p:cNvGrpSpPr/>
          <p:nvPr/>
        </p:nvGrpSpPr>
        <p:grpSpPr>
          <a:xfrm>
            <a:off x="3963652" y="1824309"/>
            <a:ext cx="374154" cy="284050"/>
            <a:chOff x="3963652" y="1999759"/>
            <a:chExt cx="374154" cy="284050"/>
          </a:xfrm>
        </p:grpSpPr>
        <p:sp>
          <p:nvSpPr>
            <p:cNvPr id="11948" name="Google Shape;11948;p80"/>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0"/>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0"/>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1" name="Google Shape;11951;p80"/>
          <p:cNvGrpSpPr/>
          <p:nvPr/>
        </p:nvGrpSpPr>
        <p:grpSpPr>
          <a:xfrm>
            <a:off x="1777536" y="1839416"/>
            <a:ext cx="376444" cy="253772"/>
            <a:chOff x="1777536" y="2014866"/>
            <a:chExt cx="376444" cy="253772"/>
          </a:xfrm>
        </p:grpSpPr>
        <p:sp>
          <p:nvSpPr>
            <p:cNvPr id="11952" name="Google Shape;11952;p80"/>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0"/>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0"/>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0"/>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0"/>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7" name="Google Shape;11957;p80"/>
          <p:cNvGrpSpPr/>
          <p:nvPr/>
        </p:nvGrpSpPr>
        <p:grpSpPr>
          <a:xfrm>
            <a:off x="1309875" y="1881876"/>
            <a:ext cx="374154" cy="169680"/>
            <a:chOff x="1309875" y="2057326"/>
            <a:chExt cx="374154" cy="169680"/>
          </a:xfrm>
        </p:grpSpPr>
        <p:sp>
          <p:nvSpPr>
            <p:cNvPr id="11958" name="Google Shape;11958;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0"/>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0"/>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0"/>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0"/>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0"/>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0"/>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0"/>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9" name="Google Shape;11969;p80"/>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0" name="Google Shape;11970;p80"/>
          <p:cNvGrpSpPr/>
          <p:nvPr/>
        </p:nvGrpSpPr>
        <p:grpSpPr>
          <a:xfrm>
            <a:off x="2347450" y="1779114"/>
            <a:ext cx="113639" cy="373168"/>
            <a:chOff x="2347450" y="1954564"/>
            <a:chExt cx="113639" cy="373168"/>
          </a:xfrm>
        </p:grpSpPr>
        <p:sp>
          <p:nvSpPr>
            <p:cNvPr id="11971" name="Google Shape;11971;p80"/>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0"/>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3" name="Google Shape;11973;p80"/>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4" name="Google Shape;11974;p80"/>
          <p:cNvGrpSpPr/>
          <p:nvPr/>
        </p:nvGrpSpPr>
        <p:grpSpPr>
          <a:xfrm>
            <a:off x="3110102" y="1324430"/>
            <a:ext cx="330613" cy="358379"/>
            <a:chOff x="3110102" y="1499880"/>
            <a:chExt cx="330613" cy="358379"/>
          </a:xfrm>
        </p:grpSpPr>
        <p:sp>
          <p:nvSpPr>
            <p:cNvPr id="11975" name="Google Shape;11975;p80"/>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0"/>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0"/>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0"/>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0"/>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0"/>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0"/>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2" name="Google Shape;11982;p80"/>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3" name="Google Shape;11983;p80"/>
          <p:cNvGrpSpPr/>
          <p:nvPr/>
        </p:nvGrpSpPr>
        <p:grpSpPr>
          <a:xfrm>
            <a:off x="3485575" y="1824309"/>
            <a:ext cx="373772" cy="284050"/>
            <a:chOff x="3531200" y="1999759"/>
            <a:chExt cx="373772" cy="284050"/>
          </a:xfrm>
        </p:grpSpPr>
        <p:sp>
          <p:nvSpPr>
            <p:cNvPr id="11984" name="Google Shape;11984;p80"/>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0"/>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0"/>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0"/>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8" name="Google Shape;11988;p80"/>
          <p:cNvGrpSpPr/>
          <p:nvPr/>
        </p:nvGrpSpPr>
        <p:grpSpPr>
          <a:xfrm>
            <a:off x="2667058" y="1324843"/>
            <a:ext cx="330231" cy="359015"/>
            <a:chOff x="2667058" y="1500293"/>
            <a:chExt cx="330231" cy="359015"/>
          </a:xfrm>
        </p:grpSpPr>
        <p:sp>
          <p:nvSpPr>
            <p:cNvPr id="11989" name="Google Shape;11989;p80"/>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0"/>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0"/>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0"/>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0"/>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0"/>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0"/>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0"/>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0"/>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0"/>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0"/>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0"/>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0"/>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0"/>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80"/>
          <p:cNvGrpSpPr/>
          <p:nvPr/>
        </p:nvGrpSpPr>
        <p:grpSpPr>
          <a:xfrm>
            <a:off x="3567553" y="1324462"/>
            <a:ext cx="320022" cy="359778"/>
            <a:chOff x="3567553" y="1499912"/>
            <a:chExt cx="320022" cy="359778"/>
          </a:xfrm>
        </p:grpSpPr>
        <p:sp>
          <p:nvSpPr>
            <p:cNvPr id="12008" name="Google Shape;12008;p80"/>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0"/>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0"/>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0"/>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0"/>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0"/>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80"/>
          <p:cNvGrpSpPr/>
          <p:nvPr/>
        </p:nvGrpSpPr>
        <p:grpSpPr>
          <a:xfrm>
            <a:off x="1309875" y="1324462"/>
            <a:ext cx="359015" cy="358633"/>
            <a:chOff x="1309875" y="1499912"/>
            <a:chExt cx="359015" cy="358633"/>
          </a:xfrm>
        </p:grpSpPr>
        <p:sp>
          <p:nvSpPr>
            <p:cNvPr id="12015" name="Google Shape;12015;p80"/>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0"/>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0"/>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0"/>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0"/>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0"/>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0"/>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0"/>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0"/>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4" name="Google Shape;12024;p80"/>
          <p:cNvGrpSpPr/>
          <p:nvPr/>
        </p:nvGrpSpPr>
        <p:grpSpPr>
          <a:xfrm>
            <a:off x="2219466" y="1324843"/>
            <a:ext cx="330613" cy="359015"/>
            <a:chOff x="2219466" y="1500293"/>
            <a:chExt cx="330613" cy="359015"/>
          </a:xfrm>
        </p:grpSpPr>
        <p:sp>
          <p:nvSpPr>
            <p:cNvPr id="12025" name="Google Shape;12025;p80"/>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0"/>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7" name="Google Shape;12027;p80"/>
          <p:cNvGrpSpPr/>
          <p:nvPr/>
        </p:nvGrpSpPr>
        <p:grpSpPr>
          <a:xfrm>
            <a:off x="5343544" y="1333908"/>
            <a:ext cx="244676" cy="351095"/>
            <a:chOff x="5343544" y="1509358"/>
            <a:chExt cx="244676" cy="351095"/>
          </a:xfrm>
        </p:grpSpPr>
        <p:sp>
          <p:nvSpPr>
            <p:cNvPr id="12028" name="Google Shape;12028;p80"/>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0"/>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0"/>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1" name="Google Shape;12031;p80"/>
          <p:cNvGrpSpPr/>
          <p:nvPr/>
        </p:nvGrpSpPr>
        <p:grpSpPr>
          <a:xfrm>
            <a:off x="4882340" y="1333908"/>
            <a:ext cx="246171" cy="351095"/>
            <a:chOff x="4882340" y="1509358"/>
            <a:chExt cx="246171" cy="351095"/>
          </a:xfrm>
        </p:grpSpPr>
        <p:sp>
          <p:nvSpPr>
            <p:cNvPr id="12032" name="Google Shape;12032;p80"/>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0"/>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0"/>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0"/>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0"/>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7" name="Google Shape;12037;p80"/>
          <p:cNvGrpSpPr/>
          <p:nvPr/>
        </p:nvGrpSpPr>
        <p:grpSpPr>
          <a:xfrm>
            <a:off x="6273204" y="1333558"/>
            <a:ext cx="236343" cy="351445"/>
            <a:chOff x="6273204" y="1509008"/>
            <a:chExt cx="236343" cy="351445"/>
          </a:xfrm>
        </p:grpSpPr>
        <p:sp>
          <p:nvSpPr>
            <p:cNvPr id="12038" name="Google Shape;12038;p80"/>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0"/>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0" name="Google Shape;12040;p80"/>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1" name="Google Shape;12041;p80"/>
          <p:cNvGrpSpPr/>
          <p:nvPr/>
        </p:nvGrpSpPr>
        <p:grpSpPr>
          <a:xfrm>
            <a:off x="7219530" y="1332794"/>
            <a:ext cx="191625" cy="352209"/>
            <a:chOff x="7219530" y="1508244"/>
            <a:chExt cx="191625" cy="352209"/>
          </a:xfrm>
        </p:grpSpPr>
        <p:sp>
          <p:nvSpPr>
            <p:cNvPr id="12042" name="Google Shape;12042;p80"/>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0"/>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4" name="Google Shape;12044;p80"/>
          <p:cNvGrpSpPr/>
          <p:nvPr/>
        </p:nvGrpSpPr>
        <p:grpSpPr>
          <a:xfrm>
            <a:off x="7699309" y="1333176"/>
            <a:ext cx="154922" cy="351827"/>
            <a:chOff x="7699309" y="1508626"/>
            <a:chExt cx="154922" cy="351827"/>
          </a:xfrm>
        </p:grpSpPr>
        <p:sp>
          <p:nvSpPr>
            <p:cNvPr id="12045" name="Google Shape;12045;p80"/>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0"/>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0"/>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0"/>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0"/>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0"/>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0"/>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2" name="Google Shape;12052;p80"/>
          <p:cNvGrpSpPr/>
          <p:nvPr/>
        </p:nvGrpSpPr>
        <p:grpSpPr>
          <a:xfrm>
            <a:off x="8161690" y="1333558"/>
            <a:ext cx="153396" cy="351064"/>
            <a:chOff x="8161690" y="1509008"/>
            <a:chExt cx="153396" cy="351064"/>
          </a:xfrm>
        </p:grpSpPr>
        <p:sp>
          <p:nvSpPr>
            <p:cNvPr id="12053" name="Google Shape;12053;p80"/>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0"/>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0"/>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0"/>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7" name="Google Shape;12057;p80"/>
          <p:cNvGrpSpPr/>
          <p:nvPr/>
        </p:nvGrpSpPr>
        <p:grpSpPr>
          <a:xfrm>
            <a:off x="6746940" y="1333431"/>
            <a:ext cx="213221" cy="352304"/>
            <a:chOff x="6746940" y="1508881"/>
            <a:chExt cx="213221" cy="352304"/>
          </a:xfrm>
        </p:grpSpPr>
        <p:sp>
          <p:nvSpPr>
            <p:cNvPr id="12058" name="Google Shape;12058;p80"/>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0"/>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0"/>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0"/>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2" name="Google Shape;12062;p80"/>
          <p:cNvGrpSpPr/>
          <p:nvPr/>
        </p:nvGrpSpPr>
        <p:grpSpPr>
          <a:xfrm>
            <a:off x="5770336" y="1832165"/>
            <a:ext cx="350682" cy="292097"/>
            <a:chOff x="5770336" y="2007615"/>
            <a:chExt cx="350682" cy="292097"/>
          </a:xfrm>
        </p:grpSpPr>
        <p:sp>
          <p:nvSpPr>
            <p:cNvPr id="12063" name="Google Shape;12063;p80"/>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0"/>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0"/>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0"/>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80"/>
          <p:cNvGrpSpPr/>
          <p:nvPr/>
        </p:nvGrpSpPr>
        <p:grpSpPr>
          <a:xfrm>
            <a:off x="5326878" y="1804908"/>
            <a:ext cx="350332" cy="346229"/>
            <a:chOff x="5326878" y="1980358"/>
            <a:chExt cx="350332" cy="346229"/>
          </a:xfrm>
        </p:grpSpPr>
        <p:sp>
          <p:nvSpPr>
            <p:cNvPr id="12068" name="Google Shape;12068;p80"/>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0"/>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0"/>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0"/>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72" name="Google Shape;12072;p80"/>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3" name="Google Shape;12073;p80"/>
          <p:cNvGrpSpPr/>
          <p:nvPr/>
        </p:nvGrpSpPr>
        <p:grpSpPr>
          <a:xfrm>
            <a:off x="4883835" y="1817121"/>
            <a:ext cx="350300" cy="323043"/>
            <a:chOff x="4883835" y="1992571"/>
            <a:chExt cx="350300" cy="323043"/>
          </a:xfrm>
        </p:grpSpPr>
        <p:sp>
          <p:nvSpPr>
            <p:cNvPr id="12074" name="Google Shape;12074;p80"/>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0"/>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0"/>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0"/>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0"/>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0"/>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0" name="Google Shape;12080;p80"/>
          <p:cNvGrpSpPr/>
          <p:nvPr/>
        </p:nvGrpSpPr>
        <p:grpSpPr>
          <a:xfrm>
            <a:off x="7548967" y="1803477"/>
            <a:ext cx="333285" cy="349950"/>
            <a:chOff x="7548967" y="1978927"/>
            <a:chExt cx="333285" cy="349950"/>
          </a:xfrm>
        </p:grpSpPr>
        <p:sp>
          <p:nvSpPr>
            <p:cNvPr id="12081" name="Google Shape;12081;p80"/>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0"/>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0"/>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0"/>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0"/>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0"/>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0"/>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8" name="Google Shape;12088;p80"/>
          <p:cNvGrpSpPr/>
          <p:nvPr/>
        </p:nvGrpSpPr>
        <p:grpSpPr>
          <a:xfrm>
            <a:off x="6214142" y="1803477"/>
            <a:ext cx="346515" cy="350300"/>
            <a:chOff x="6214142" y="1978927"/>
            <a:chExt cx="346515" cy="350300"/>
          </a:xfrm>
        </p:grpSpPr>
        <p:sp>
          <p:nvSpPr>
            <p:cNvPr id="12089" name="Google Shape;12089;p80"/>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0"/>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1" name="Google Shape;12091;p80"/>
          <p:cNvGrpSpPr/>
          <p:nvPr/>
        </p:nvGrpSpPr>
        <p:grpSpPr>
          <a:xfrm>
            <a:off x="7105923" y="1803095"/>
            <a:ext cx="333285" cy="350682"/>
            <a:chOff x="7105923" y="1978545"/>
            <a:chExt cx="333285" cy="350682"/>
          </a:xfrm>
        </p:grpSpPr>
        <p:sp>
          <p:nvSpPr>
            <p:cNvPr id="12092" name="Google Shape;12092;p80"/>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0"/>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0"/>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0"/>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0"/>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0"/>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0"/>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9" name="Google Shape;12099;p80"/>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0"/>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1" name="Google Shape;12101;p80"/>
          <p:cNvGrpSpPr/>
          <p:nvPr/>
        </p:nvGrpSpPr>
        <p:grpSpPr>
          <a:xfrm>
            <a:off x="3616406" y="2246902"/>
            <a:ext cx="203393" cy="351827"/>
            <a:chOff x="3616406" y="2422352"/>
            <a:chExt cx="203393" cy="351827"/>
          </a:xfrm>
        </p:grpSpPr>
        <p:sp>
          <p:nvSpPr>
            <p:cNvPr id="12102" name="Google Shape;12102;p80"/>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0"/>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4" name="Google Shape;12104;p80"/>
          <p:cNvGrpSpPr/>
          <p:nvPr/>
        </p:nvGrpSpPr>
        <p:grpSpPr>
          <a:xfrm>
            <a:off x="878187" y="2246520"/>
            <a:ext cx="272696" cy="351827"/>
            <a:chOff x="913012" y="2421970"/>
            <a:chExt cx="272696" cy="351827"/>
          </a:xfrm>
        </p:grpSpPr>
        <p:sp>
          <p:nvSpPr>
            <p:cNvPr id="12105" name="Google Shape;12105;p80"/>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0"/>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0"/>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0"/>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9" name="Google Shape;12109;p80"/>
          <p:cNvGrpSpPr/>
          <p:nvPr/>
        </p:nvGrpSpPr>
        <p:grpSpPr>
          <a:xfrm>
            <a:off x="2274743" y="2246902"/>
            <a:ext cx="255649" cy="351445"/>
            <a:chOff x="2274743" y="2422352"/>
            <a:chExt cx="255649" cy="351445"/>
          </a:xfrm>
        </p:grpSpPr>
        <p:sp>
          <p:nvSpPr>
            <p:cNvPr id="12110" name="Google Shape;12110;p80"/>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0"/>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0"/>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3" name="Google Shape;12113;p80"/>
          <p:cNvGrpSpPr/>
          <p:nvPr/>
        </p:nvGrpSpPr>
        <p:grpSpPr>
          <a:xfrm>
            <a:off x="2708723" y="2245789"/>
            <a:ext cx="246552" cy="352558"/>
            <a:chOff x="2708723" y="2421239"/>
            <a:chExt cx="246552" cy="352558"/>
          </a:xfrm>
        </p:grpSpPr>
        <p:sp>
          <p:nvSpPr>
            <p:cNvPr id="12114" name="Google Shape;12114;p80"/>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0"/>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80"/>
          <p:cNvGrpSpPr/>
          <p:nvPr/>
        </p:nvGrpSpPr>
        <p:grpSpPr>
          <a:xfrm>
            <a:off x="1835485" y="2246902"/>
            <a:ext cx="259433" cy="350714"/>
            <a:chOff x="1835485" y="2422352"/>
            <a:chExt cx="259433" cy="350714"/>
          </a:xfrm>
        </p:grpSpPr>
        <p:sp>
          <p:nvSpPr>
            <p:cNvPr id="12117" name="Google Shape;12117;p80"/>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0"/>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0"/>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0"/>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0"/>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0"/>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0"/>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4" name="Google Shape;12124;p80"/>
          <p:cNvGrpSpPr/>
          <p:nvPr/>
        </p:nvGrpSpPr>
        <p:grpSpPr>
          <a:xfrm>
            <a:off x="3150240" y="2246902"/>
            <a:ext cx="212489" cy="351445"/>
            <a:chOff x="3150240" y="2422352"/>
            <a:chExt cx="212489" cy="351445"/>
          </a:xfrm>
        </p:grpSpPr>
        <p:sp>
          <p:nvSpPr>
            <p:cNvPr id="12125" name="Google Shape;12125;p80"/>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0"/>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7" name="Google Shape;12127;p80"/>
          <p:cNvGrpSpPr/>
          <p:nvPr/>
        </p:nvGrpSpPr>
        <p:grpSpPr>
          <a:xfrm>
            <a:off x="1367060" y="2246679"/>
            <a:ext cx="269261" cy="352050"/>
            <a:chOff x="1367060" y="2422129"/>
            <a:chExt cx="269261" cy="352050"/>
          </a:xfrm>
        </p:grpSpPr>
        <p:sp>
          <p:nvSpPr>
            <p:cNvPr id="12128" name="Google Shape;12128;p80"/>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0"/>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0"/>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0"/>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0"/>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0"/>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0"/>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0"/>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0"/>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0"/>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0"/>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0"/>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0"/>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0"/>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2" name="Google Shape;12142;p80"/>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3" name="Google Shape;12143;p80"/>
          <p:cNvGrpSpPr/>
          <p:nvPr/>
        </p:nvGrpSpPr>
        <p:grpSpPr>
          <a:xfrm>
            <a:off x="4882690" y="2249955"/>
            <a:ext cx="274573" cy="350682"/>
            <a:chOff x="4882690" y="2425405"/>
            <a:chExt cx="274573" cy="350682"/>
          </a:xfrm>
        </p:grpSpPr>
        <p:sp>
          <p:nvSpPr>
            <p:cNvPr id="12144" name="Google Shape;12144;p80"/>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0"/>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6" name="Google Shape;12146;p80"/>
          <p:cNvGrpSpPr/>
          <p:nvPr/>
        </p:nvGrpSpPr>
        <p:grpSpPr>
          <a:xfrm>
            <a:off x="6627639" y="2268434"/>
            <a:ext cx="355993" cy="313247"/>
            <a:chOff x="6627639" y="2443884"/>
            <a:chExt cx="355993" cy="313247"/>
          </a:xfrm>
        </p:grpSpPr>
        <p:sp>
          <p:nvSpPr>
            <p:cNvPr id="12147" name="Google Shape;12147;p80"/>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0"/>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0"/>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0" name="Google Shape;12150;p80"/>
          <p:cNvGrpSpPr/>
          <p:nvPr/>
        </p:nvGrpSpPr>
        <p:grpSpPr>
          <a:xfrm>
            <a:off x="6183451" y="2286690"/>
            <a:ext cx="351445" cy="277976"/>
            <a:chOff x="6183451" y="2462140"/>
            <a:chExt cx="351445" cy="277976"/>
          </a:xfrm>
        </p:grpSpPr>
        <p:sp>
          <p:nvSpPr>
            <p:cNvPr id="12151" name="Google Shape;12151;p80"/>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0"/>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0"/>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0"/>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0"/>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0"/>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0"/>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8" name="Google Shape;12158;p80"/>
          <p:cNvGrpSpPr/>
          <p:nvPr/>
        </p:nvGrpSpPr>
        <p:grpSpPr>
          <a:xfrm>
            <a:off x="5735477" y="2254408"/>
            <a:ext cx="353354" cy="341299"/>
            <a:chOff x="5735477" y="2429858"/>
            <a:chExt cx="353354" cy="341299"/>
          </a:xfrm>
        </p:grpSpPr>
        <p:sp>
          <p:nvSpPr>
            <p:cNvPr id="12159" name="Google Shape;12159;p80"/>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0"/>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0"/>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0"/>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0"/>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0"/>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5" name="Google Shape;12165;p80"/>
          <p:cNvGrpSpPr/>
          <p:nvPr/>
        </p:nvGrpSpPr>
        <p:grpSpPr>
          <a:xfrm>
            <a:off x="5243735" y="2271523"/>
            <a:ext cx="405255" cy="275499"/>
            <a:chOff x="5283337" y="2478774"/>
            <a:chExt cx="358633" cy="243913"/>
          </a:xfrm>
        </p:grpSpPr>
        <p:sp>
          <p:nvSpPr>
            <p:cNvPr id="12166" name="Google Shape;12166;p80"/>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0"/>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0"/>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0"/>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0"/>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0"/>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0"/>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0"/>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0"/>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0"/>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0"/>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0"/>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0"/>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0"/>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0"/>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0"/>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0"/>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80"/>
          <p:cNvGrpSpPr/>
          <p:nvPr/>
        </p:nvGrpSpPr>
        <p:grpSpPr>
          <a:xfrm>
            <a:off x="7964753" y="2295373"/>
            <a:ext cx="362068" cy="258670"/>
            <a:chOff x="7964753" y="2470823"/>
            <a:chExt cx="362068" cy="258670"/>
          </a:xfrm>
        </p:grpSpPr>
        <p:sp>
          <p:nvSpPr>
            <p:cNvPr id="12184" name="Google Shape;12184;p80"/>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0"/>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0"/>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0"/>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0"/>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0"/>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0"/>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0"/>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0"/>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3" name="Google Shape;12193;p80"/>
          <p:cNvGrpSpPr/>
          <p:nvPr/>
        </p:nvGrpSpPr>
        <p:grpSpPr>
          <a:xfrm>
            <a:off x="7524349" y="2280997"/>
            <a:ext cx="350332" cy="288948"/>
            <a:chOff x="7524349" y="2456447"/>
            <a:chExt cx="350332" cy="288948"/>
          </a:xfrm>
        </p:grpSpPr>
        <p:sp>
          <p:nvSpPr>
            <p:cNvPr id="12194" name="Google Shape;12194;p80"/>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0"/>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0"/>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0"/>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0"/>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9" name="Google Shape;12199;p80"/>
          <p:cNvGrpSpPr/>
          <p:nvPr/>
        </p:nvGrpSpPr>
        <p:grpSpPr>
          <a:xfrm>
            <a:off x="3972749" y="2718761"/>
            <a:ext cx="355230" cy="356725"/>
            <a:chOff x="3972749" y="2894211"/>
            <a:chExt cx="355230" cy="356725"/>
          </a:xfrm>
        </p:grpSpPr>
        <p:sp>
          <p:nvSpPr>
            <p:cNvPr id="12200" name="Google Shape;12200;p80"/>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0"/>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0"/>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0"/>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0"/>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5" name="Google Shape;12205;p80"/>
          <p:cNvGrpSpPr/>
          <p:nvPr/>
        </p:nvGrpSpPr>
        <p:grpSpPr>
          <a:xfrm>
            <a:off x="3527797" y="2743346"/>
            <a:ext cx="355993" cy="307904"/>
            <a:chOff x="3527797" y="2918796"/>
            <a:chExt cx="355993" cy="307904"/>
          </a:xfrm>
        </p:grpSpPr>
        <p:sp>
          <p:nvSpPr>
            <p:cNvPr id="12206" name="Google Shape;12206;p80"/>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0"/>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0"/>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0"/>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0"/>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0"/>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0"/>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0"/>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0"/>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0"/>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80"/>
          <p:cNvGrpSpPr/>
          <p:nvPr/>
        </p:nvGrpSpPr>
        <p:grpSpPr>
          <a:xfrm>
            <a:off x="3082845" y="2745509"/>
            <a:ext cx="356375" cy="302338"/>
            <a:chOff x="3082845" y="2920959"/>
            <a:chExt cx="356375" cy="302338"/>
          </a:xfrm>
        </p:grpSpPr>
        <p:sp>
          <p:nvSpPr>
            <p:cNvPr id="12217" name="Google Shape;12217;p80"/>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0"/>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9" name="Google Shape;12219;p80"/>
          <p:cNvGrpSpPr/>
          <p:nvPr/>
        </p:nvGrpSpPr>
        <p:grpSpPr>
          <a:xfrm>
            <a:off x="2639038" y="2719492"/>
            <a:ext cx="355612" cy="355612"/>
            <a:chOff x="2639038" y="2894942"/>
            <a:chExt cx="355612" cy="355612"/>
          </a:xfrm>
        </p:grpSpPr>
        <p:sp>
          <p:nvSpPr>
            <p:cNvPr id="12220" name="Google Shape;12220;p80"/>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0"/>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80"/>
          <p:cNvGrpSpPr/>
          <p:nvPr/>
        </p:nvGrpSpPr>
        <p:grpSpPr>
          <a:xfrm>
            <a:off x="2194468" y="2763415"/>
            <a:ext cx="355993" cy="267766"/>
            <a:chOff x="2194468" y="2938865"/>
            <a:chExt cx="355993" cy="267766"/>
          </a:xfrm>
        </p:grpSpPr>
        <p:sp>
          <p:nvSpPr>
            <p:cNvPr id="12223" name="Google Shape;12223;p80"/>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0"/>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0"/>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0"/>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0"/>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0"/>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0"/>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0"/>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0"/>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0"/>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0"/>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0"/>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0"/>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0"/>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0"/>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0"/>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0"/>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0"/>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0"/>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0"/>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3" name="Google Shape;12243;p80"/>
          <p:cNvGrpSpPr/>
          <p:nvPr/>
        </p:nvGrpSpPr>
        <p:grpSpPr>
          <a:xfrm>
            <a:off x="1749897" y="2719111"/>
            <a:ext cx="355993" cy="355612"/>
            <a:chOff x="1749897" y="2894561"/>
            <a:chExt cx="355993" cy="355612"/>
          </a:xfrm>
        </p:grpSpPr>
        <p:sp>
          <p:nvSpPr>
            <p:cNvPr id="12244" name="Google Shape;12244;p80"/>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0"/>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0"/>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0"/>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0"/>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0"/>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0"/>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0"/>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0"/>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0"/>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0"/>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5" name="Google Shape;12255;p80"/>
          <p:cNvGrpSpPr/>
          <p:nvPr/>
        </p:nvGrpSpPr>
        <p:grpSpPr>
          <a:xfrm>
            <a:off x="1305327" y="2718761"/>
            <a:ext cx="357520" cy="357488"/>
            <a:chOff x="1305327" y="2894211"/>
            <a:chExt cx="357520" cy="357488"/>
          </a:xfrm>
        </p:grpSpPr>
        <p:sp>
          <p:nvSpPr>
            <p:cNvPr id="12256" name="Google Shape;12256;p80"/>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0"/>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0"/>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0"/>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0"/>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80"/>
          <p:cNvGrpSpPr/>
          <p:nvPr/>
        </p:nvGrpSpPr>
        <p:grpSpPr>
          <a:xfrm>
            <a:off x="853950" y="2719270"/>
            <a:ext cx="364104" cy="353290"/>
            <a:chOff x="853950" y="2894720"/>
            <a:chExt cx="364104" cy="353290"/>
          </a:xfrm>
        </p:grpSpPr>
        <p:sp>
          <p:nvSpPr>
            <p:cNvPr id="12262" name="Google Shape;12262;p80"/>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0"/>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0"/>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0"/>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0"/>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0"/>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0"/>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9" name="Google Shape;12269;p80"/>
          <p:cNvGrpSpPr/>
          <p:nvPr/>
        </p:nvGrpSpPr>
        <p:grpSpPr>
          <a:xfrm>
            <a:off x="7066548" y="2737144"/>
            <a:ext cx="352209" cy="334938"/>
            <a:chOff x="7066548" y="2912594"/>
            <a:chExt cx="352209" cy="334938"/>
          </a:xfrm>
        </p:grpSpPr>
        <p:sp>
          <p:nvSpPr>
            <p:cNvPr id="12270" name="Google Shape;12270;p80"/>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0"/>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0"/>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0"/>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0"/>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0"/>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6" name="Google Shape;12276;p80"/>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0"/>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8" name="Google Shape;12278;p80"/>
          <p:cNvGrpSpPr/>
          <p:nvPr/>
        </p:nvGrpSpPr>
        <p:grpSpPr>
          <a:xfrm>
            <a:off x="7541397" y="2729352"/>
            <a:ext cx="318495" cy="352209"/>
            <a:chOff x="7541397" y="2904802"/>
            <a:chExt cx="318495" cy="352209"/>
          </a:xfrm>
        </p:grpSpPr>
        <p:sp>
          <p:nvSpPr>
            <p:cNvPr id="12279" name="Google Shape;12279;p80"/>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0"/>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1" name="Google Shape;12281;p80"/>
          <p:cNvGrpSpPr/>
          <p:nvPr/>
        </p:nvGrpSpPr>
        <p:grpSpPr>
          <a:xfrm>
            <a:off x="8003015" y="2728589"/>
            <a:ext cx="306759" cy="351445"/>
            <a:chOff x="8003015" y="2904039"/>
            <a:chExt cx="306759" cy="351445"/>
          </a:xfrm>
        </p:grpSpPr>
        <p:sp>
          <p:nvSpPr>
            <p:cNvPr id="12282" name="Google Shape;12282;p80"/>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0"/>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0"/>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0"/>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0"/>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0"/>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8" name="Google Shape;12288;p80"/>
          <p:cNvGrpSpPr/>
          <p:nvPr/>
        </p:nvGrpSpPr>
        <p:grpSpPr>
          <a:xfrm>
            <a:off x="5687770" y="2710046"/>
            <a:ext cx="369638" cy="369606"/>
            <a:chOff x="5687770" y="2885496"/>
            <a:chExt cx="369638" cy="369606"/>
          </a:xfrm>
        </p:grpSpPr>
        <p:sp>
          <p:nvSpPr>
            <p:cNvPr id="12289" name="Google Shape;12289;p80"/>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0"/>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0"/>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0"/>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0"/>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0"/>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0"/>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0"/>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0"/>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0"/>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9" name="Google Shape;12299;p80"/>
          <p:cNvGrpSpPr/>
          <p:nvPr/>
        </p:nvGrpSpPr>
        <p:grpSpPr>
          <a:xfrm>
            <a:off x="4881958" y="2729352"/>
            <a:ext cx="156417" cy="349537"/>
            <a:chOff x="4881958" y="2904802"/>
            <a:chExt cx="156417" cy="349537"/>
          </a:xfrm>
        </p:grpSpPr>
        <p:sp>
          <p:nvSpPr>
            <p:cNvPr id="12300" name="Google Shape;12300;p80"/>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0"/>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0"/>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0"/>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0"/>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0"/>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0"/>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7" name="Google Shape;12307;p80"/>
          <p:cNvGrpSpPr/>
          <p:nvPr/>
        </p:nvGrpSpPr>
        <p:grpSpPr>
          <a:xfrm>
            <a:off x="5230318" y="2711064"/>
            <a:ext cx="371133" cy="367443"/>
            <a:chOff x="5230318" y="2886514"/>
            <a:chExt cx="371133" cy="367443"/>
          </a:xfrm>
        </p:grpSpPr>
        <p:sp>
          <p:nvSpPr>
            <p:cNvPr id="12308" name="Google Shape;12308;p80"/>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0"/>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0"/>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0"/>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0"/>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0"/>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0"/>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0"/>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0"/>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7" name="Google Shape;12317;p80"/>
          <p:cNvGrpSpPr/>
          <p:nvPr/>
        </p:nvGrpSpPr>
        <p:grpSpPr>
          <a:xfrm>
            <a:off x="5748358" y="3259128"/>
            <a:ext cx="352590" cy="182561"/>
            <a:chOff x="5748358" y="3434578"/>
            <a:chExt cx="352590" cy="182561"/>
          </a:xfrm>
        </p:grpSpPr>
        <p:sp>
          <p:nvSpPr>
            <p:cNvPr id="12318" name="Google Shape;12318;p80"/>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0"/>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0"/>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0"/>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0"/>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0"/>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4" name="Google Shape;12324;p80"/>
          <p:cNvGrpSpPr/>
          <p:nvPr/>
        </p:nvGrpSpPr>
        <p:grpSpPr>
          <a:xfrm>
            <a:off x="862283" y="4099321"/>
            <a:ext cx="341204" cy="359301"/>
            <a:chOff x="862283" y="4274771"/>
            <a:chExt cx="341204" cy="359301"/>
          </a:xfrm>
        </p:grpSpPr>
        <p:sp>
          <p:nvSpPr>
            <p:cNvPr id="12325" name="Google Shape;12325;p80"/>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0"/>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0"/>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80"/>
          <p:cNvGrpSpPr/>
          <p:nvPr/>
        </p:nvGrpSpPr>
        <p:grpSpPr>
          <a:xfrm>
            <a:off x="1396957" y="4111915"/>
            <a:ext cx="301861" cy="332871"/>
            <a:chOff x="1396957" y="4287365"/>
            <a:chExt cx="301861" cy="332871"/>
          </a:xfrm>
        </p:grpSpPr>
        <p:sp>
          <p:nvSpPr>
            <p:cNvPr id="12329" name="Google Shape;12329;p80"/>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0"/>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0"/>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0"/>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0"/>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0"/>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0"/>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0"/>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0"/>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0"/>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0"/>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0"/>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0"/>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0"/>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0"/>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4" name="Google Shape;12344;p80"/>
          <p:cNvGrpSpPr/>
          <p:nvPr/>
        </p:nvGrpSpPr>
        <p:grpSpPr>
          <a:xfrm>
            <a:off x="1865381" y="4102056"/>
            <a:ext cx="396131" cy="355612"/>
            <a:chOff x="1865381" y="4277506"/>
            <a:chExt cx="396131" cy="355612"/>
          </a:xfrm>
        </p:grpSpPr>
        <p:sp>
          <p:nvSpPr>
            <p:cNvPr id="12345" name="Google Shape;12345;p80"/>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0"/>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0"/>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0"/>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0"/>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0"/>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1" name="Google Shape;12351;p80"/>
          <p:cNvGrpSpPr/>
          <p:nvPr/>
        </p:nvGrpSpPr>
        <p:grpSpPr>
          <a:xfrm>
            <a:off x="2411823" y="4128549"/>
            <a:ext cx="334398" cy="299953"/>
            <a:chOff x="2411823" y="4303999"/>
            <a:chExt cx="334398" cy="299953"/>
          </a:xfrm>
        </p:grpSpPr>
        <p:sp>
          <p:nvSpPr>
            <p:cNvPr id="12352" name="Google Shape;12352;p80"/>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0"/>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0"/>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0"/>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0"/>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0"/>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0"/>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9" name="Google Shape;12359;p80"/>
          <p:cNvGrpSpPr/>
          <p:nvPr/>
        </p:nvGrpSpPr>
        <p:grpSpPr>
          <a:xfrm>
            <a:off x="2903337" y="4103582"/>
            <a:ext cx="382519" cy="350682"/>
            <a:chOff x="2903337" y="4279032"/>
            <a:chExt cx="382519" cy="350682"/>
          </a:xfrm>
        </p:grpSpPr>
        <p:sp>
          <p:nvSpPr>
            <p:cNvPr id="12360" name="Google Shape;12360;p80"/>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0"/>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0"/>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0"/>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0"/>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0"/>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0"/>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0"/>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0"/>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0"/>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0"/>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0"/>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0"/>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0"/>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0"/>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80"/>
          <p:cNvGrpSpPr/>
          <p:nvPr/>
        </p:nvGrpSpPr>
        <p:grpSpPr>
          <a:xfrm>
            <a:off x="3933342" y="4140317"/>
            <a:ext cx="383632" cy="276449"/>
            <a:chOff x="3933342" y="4315767"/>
            <a:chExt cx="383632" cy="276449"/>
          </a:xfrm>
        </p:grpSpPr>
        <p:sp>
          <p:nvSpPr>
            <p:cNvPr id="12376" name="Google Shape;12376;p80"/>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0"/>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0"/>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0"/>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0"/>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0"/>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2" name="Google Shape;12382;p80"/>
          <p:cNvGrpSpPr/>
          <p:nvPr/>
        </p:nvGrpSpPr>
        <p:grpSpPr>
          <a:xfrm>
            <a:off x="3441065" y="4127055"/>
            <a:ext cx="337069" cy="302593"/>
            <a:chOff x="3441065" y="4302505"/>
            <a:chExt cx="337069" cy="302593"/>
          </a:xfrm>
        </p:grpSpPr>
        <p:sp>
          <p:nvSpPr>
            <p:cNvPr id="12383" name="Google Shape;12383;p80"/>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0"/>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0"/>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0"/>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0"/>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0"/>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0"/>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0"/>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0"/>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0"/>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0"/>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0"/>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0"/>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6" name="Google Shape;12396;p80"/>
          <p:cNvGrpSpPr/>
          <p:nvPr/>
        </p:nvGrpSpPr>
        <p:grpSpPr>
          <a:xfrm>
            <a:off x="3532345" y="3187185"/>
            <a:ext cx="339328" cy="336274"/>
            <a:chOff x="3532345" y="3362635"/>
            <a:chExt cx="339328" cy="336274"/>
          </a:xfrm>
        </p:grpSpPr>
        <p:sp>
          <p:nvSpPr>
            <p:cNvPr id="12397" name="Google Shape;12397;p8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0"/>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0"/>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0"/>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0"/>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2" name="Google Shape;12402;p80"/>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03" name="Google Shape;12403;p80"/>
          <p:cNvGrpSpPr/>
          <p:nvPr/>
        </p:nvGrpSpPr>
        <p:grpSpPr>
          <a:xfrm>
            <a:off x="1883955" y="3633250"/>
            <a:ext cx="162873" cy="351445"/>
            <a:chOff x="1883955" y="3808700"/>
            <a:chExt cx="162873" cy="351445"/>
          </a:xfrm>
        </p:grpSpPr>
        <p:sp>
          <p:nvSpPr>
            <p:cNvPr id="12404" name="Google Shape;12404;p80"/>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0"/>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6" name="Google Shape;12406;p80"/>
          <p:cNvGrpSpPr/>
          <p:nvPr/>
        </p:nvGrpSpPr>
        <p:grpSpPr>
          <a:xfrm>
            <a:off x="939156" y="3633759"/>
            <a:ext cx="192007" cy="351318"/>
            <a:chOff x="939156" y="3809209"/>
            <a:chExt cx="192007" cy="351318"/>
          </a:xfrm>
        </p:grpSpPr>
        <p:sp>
          <p:nvSpPr>
            <p:cNvPr id="12407" name="Google Shape;12407;p80"/>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0"/>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9" name="Google Shape;12409;p80"/>
          <p:cNvGrpSpPr/>
          <p:nvPr/>
        </p:nvGrpSpPr>
        <p:grpSpPr>
          <a:xfrm>
            <a:off x="2306167" y="3634395"/>
            <a:ext cx="193915" cy="349155"/>
            <a:chOff x="2306167" y="3809845"/>
            <a:chExt cx="193915" cy="349155"/>
          </a:xfrm>
        </p:grpSpPr>
        <p:sp>
          <p:nvSpPr>
            <p:cNvPr id="12410" name="Google Shape;12410;p80"/>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0"/>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0"/>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0"/>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0"/>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0"/>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0"/>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7" name="Google Shape;12417;p80"/>
          <p:cNvGrpSpPr/>
          <p:nvPr/>
        </p:nvGrpSpPr>
        <p:grpSpPr>
          <a:xfrm>
            <a:off x="1323901" y="3631723"/>
            <a:ext cx="356343" cy="356757"/>
            <a:chOff x="1323901" y="3807173"/>
            <a:chExt cx="356343" cy="356757"/>
          </a:xfrm>
        </p:grpSpPr>
        <p:sp>
          <p:nvSpPr>
            <p:cNvPr id="12418" name="Google Shape;12418;p80"/>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0"/>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0"/>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0"/>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0"/>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0"/>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0"/>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0"/>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0"/>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0"/>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0"/>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0"/>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0"/>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0"/>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0"/>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0"/>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0"/>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0"/>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0"/>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0"/>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0"/>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0"/>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0"/>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0"/>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2" name="Google Shape;12442;p80"/>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3" name="Google Shape;12443;p80"/>
          <p:cNvGrpSpPr/>
          <p:nvPr/>
        </p:nvGrpSpPr>
        <p:grpSpPr>
          <a:xfrm>
            <a:off x="859262" y="3178470"/>
            <a:ext cx="306759" cy="351445"/>
            <a:chOff x="859262" y="3353920"/>
            <a:chExt cx="306759" cy="351445"/>
          </a:xfrm>
        </p:grpSpPr>
        <p:sp>
          <p:nvSpPr>
            <p:cNvPr id="12444" name="Google Shape;12444;p80"/>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0"/>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0"/>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0"/>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0"/>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9" name="Google Shape;12449;p80"/>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0" name="Google Shape;12450;p80"/>
          <p:cNvGrpSpPr/>
          <p:nvPr/>
        </p:nvGrpSpPr>
        <p:grpSpPr>
          <a:xfrm>
            <a:off x="3967437" y="3661652"/>
            <a:ext cx="364708" cy="295405"/>
            <a:chOff x="3967437" y="3837102"/>
            <a:chExt cx="364708" cy="295405"/>
          </a:xfrm>
        </p:grpSpPr>
        <p:sp>
          <p:nvSpPr>
            <p:cNvPr id="12451" name="Google Shape;12451;p80"/>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0"/>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0"/>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0"/>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0"/>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56" name="Google Shape;12456;p80"/>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0"/>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0"/>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9" name="Google Shape;12459;p80"/>
          <p:cNvGrpSpPr/>
          <p:nvPr/>
        </p:nvGrpSpPr>
        <p:grpSpPr>
          <a:xfrm>
            <a:off x="5811827" y="3631001"/>
            <a:ext cx="283743" cy="308444"/>
            <a:chOff x="5964227" y="3858701"/>
            <a:chExt cx="283743" cy="308444"/>
          </a:xfrm>
        </p:grpSpPr>
        <p:sp>
          <p:nvSpPr>
            <p:cNvPr id="12460" name="Google Shape;12460;p80"/>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0"/>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0"/>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0"/>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4" name="Google Shape;12464;p80"/>
          <p:cNvGrpSpPr/>
          <p:nvPr/>
        </p:nvGrpSpPr>
        <p:grpSpPr>
          <a:xfrm>
            <a:off x="6243508" y="3697623"/>
            <a:ext cx="320372" cy="213602"/>
            <a:chOff x="6395908" y="3873073"/>
            <a:chExt cx="320372" cy="213602"/>
          </a:xfrm>
        </p:grpSpPr>
        <p:sp>
          <p:nvSpPr>
            <p:cNvPr id="12465" name="Google Shape;12465;p80"/>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0"/>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0"/>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0"/>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0"/>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0"/>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0"/>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0"/>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0"/>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0"/>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5" name="Google Shape;12475;p80"/>
          <p:cNvGrpSpPr/>
          <p:nvPr/>
        </p:nvGrpSpPr>
        <p:grpSpPr>
          <a:xfrm>
            <a:off x="7262890" y="3627366"/>
            <a:ext cx="357138" cy="352018"/>
            <a:chOff x="7415290" y="3802816"/>
            <a:chExt cx="357138" cy="352018"/>
          </a:xfrm>
        </p:grpSpPr>
        <p:sp>
          <p:nvSpPr>
            <p:cNvPr id="12476" name="Google Shape;12476;p80"/>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0"/>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0"/>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0"/>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0"/>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0"/>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0"/>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0"/>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4" name="Google Shape;12484;p80"/>
          <p:cNvGrpSpPr/>
          <p:nvPr/>
        </p:nvGrpSpPr>
        <p:grpSpPr>
          <a:xfrm>
            <a:off x="6737312" y="3657963"/>
            <a:ext cx="355230" cy="293401"/>
            <a:chOff x="6889712" y="3833413"/>
            <a:chExt cx="355230" cy="293401"/>
          </a:xfrm>
        </p:grpSpPr>
        <p:sp>
          <p:nvSpPr>
            <p:cNvPr id="12485" name="Google Shape;12485;p80"/>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0"/>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0"/>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0"/>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0"/>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0" name="Google Shape;12490;p80"/>
          <p:cNvGrpSpPr/>
          <p:nvPr/>
        </p:nvGrpSpPr>
        <p:grpSpPr>
          <a:xfrm>
            <a:off x="7707152" y="3660420"/>
            <a:ext cx="282318" cy="337168"/>
            <a:chOff x="1635875" y="237775"/>
            <a:chExt cx="4370250" cy="5219325"/>
          </a:xfrm>
        </p:grpSpPr>
        <p:sp>
          <p:nvSpPr>
            <p:cNvPr id="12491" name="Google Shape;12491;p80"/>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0"/>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3" name="Google Shape;12493;p80"/>
          <p:cNvGrpSpPr/>
          <p:nvPr/>
        </p:nvGrpSpPr>
        <p:grpSpPr>
          <a:xfrm>
            <a:off x="3103963" y="3185690"/>
            <a:ext cx="297886" cy="337578"/>
            <a:chOff x="3103963" y="3361140"/>
            <a:chExt cx="297886" cy="337578"/>
          </a:xfrm>
        </p:grpSpPr>
        <p:sp>
          <p:nvSpPr>
            <p:cNvPr id="12494" name="Google Shape;12494;p80"/>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0"/>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0"/>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0"/>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0"/>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0"/>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0"/>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0"/>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0"/>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0"/>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0"/>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0"/>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0"/>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0"/>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0"/>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0"/>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0"/>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80"/>
          <p:cNvGrpSpPr/>
          <p:nvPr/>
        </p:nvGrpSpPr>
        <p:grpSpPr>
          <a:xfrm>
            <a:off x="2667821" y="3185658"/>
            <a:ext cx="273046" cy="337801"/>
            <a:chOff x="2667821" y="3361108"/>
            <a:chExt cx="273046" cy="337801"/>
          </a:xfrm>
        </p:grpSpPr>
        <p:sp>
          <p:nvSpPr>
            <p:cNvPr id="12519" name="Google Shape;12519;p80"/>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0"/>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0"/>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0"/>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0"/>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0"/>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0"/>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0"/>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0"/>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0"/>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0"/>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0"/>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0"/>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0"/>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0"/>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0"/>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0"/>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0"/>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0"/>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8" name="Google Shape;12538;p80"/>
          <p:cNvGrpSpPr/>
          <p:nvPr/>
        </p:nvGrpSpPr>
        <p:grpSpPr>
          <a:xfrm>
            <a:off x="2212469" y="3184863"/>
            <a:ext cx="282715" cy="338660"/>
            <a:chOff x="2212469" y="3360313"/>
            <a:chExt cx="282715" cy="338660"/>
          </a:xfrm>
        </p:grpSpPr>
        <p:sp>
          <p:nvSpPr>
            <p:cNvPr id="12539" name="Google Shape;12539;p80"/>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0"/>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0"/>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2" name="Google Shape;12542;p80"/>
          <p:cNvGrpSpPr/>
          <p:nvPr/>
        </p:nvGrpSpPr>
        <p:grpSpPr>
          <a:xfrm>
            <a:off x="1768821" y="3185658"/>
            <a:ext cx="278739" cy="339073"/>
            <a:chOff x="1768821" y="3361108"/>
            <a:chExt cx="278739" cy="339073"/>
          </a:xfrm>
        </p:grpSpPr>
        <p:sp>
          <p:nvSpPr>
            <p:cNvPr id="12543" name="Google Shape;12543;p80"/>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0"/>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0"/>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0"/>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0"/>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0"/>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0"/>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0"/>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0"/>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0"/>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0"/>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4" name="Google Shape;12554;p80"/>
          <p:cNvGrpSpPr/>
          <p:nvPr/>
        </p:nvGrpSpPr>
        <p:grpSpPr>
          <a:xfrm>
            <a:off x="5337883" y="3161423"/>
            <a:ext cx="307141" cy="376826"/>
            <a:chOff x="5337883" y="3336873"/>
            <a:chExt cx="307141" cy="376826"/>
          </a:xfrm>
        </p:grpSpPr>
        <p:sp>
          <p:nvSpPr>
            <p:cNvPr id="12555" name="Google Shape;12555;p80"/>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0"/>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80"/>
          <p:cNvGrpSpPr/>
          <p:nvPr/>
        </p:nvGrpSpPr>
        <p:grpSpPr>
          <a:xfrm>
            <a:off x="4883835" y="3161805"/>
            <a:ext cx="323425" cy="377557"/>
            <a:chOff x="4883835" y="3337255"/>
            <a:chExt cx="323425" cy="377557"/>
          </a:xfrm>
        </p:grpSpPr>
        <p:sp>
          <p:nvSpPr>
            <p:cNvPr id="12558" name="Google Shape;12558;p80"/>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0"/>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0"/>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80"/>
          <p:cNvGrpSpPr/>
          <p:nvPr/>
        </p:nvGrpSpPr>
        <p:grpSpPr>
          <a:xfrm>
            <a:off x="6193310" y="3231839"/>
            <a:ext cx="352590" cy="237488"/>
            <a:chOff x="6193310" y="3407289"/>
            <a:chExt cx="352590" cy="237488"/>
          </a:xfrm>
        </p:grpSpPr>
        <p:sp>
          <p:nvSpPr>
            <p:cNvPr id="12562" name="Google Shape;12562;p80"/>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0"/>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0"/>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0"/>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0"/>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7" name="Google Shape;12567;p80"/>
          <p:cNvGrpSpPr/>
          <p:nvPr/>
        </p:nvGrpSpPr>
        <p:grpSpPr>
          <a:xfrm>
            <a:off x="6637117" y="3222393"/>
            <a:ext cx="353735" cy="254504"/>
            <a:chOff x="6637117" y="3397843"/>
            <a:chExt cx="353735" cy="254504"/>
          </a:xfrm>
        </p:grpSpPr>
        <p:sp>
          <p:nvSpPr>
            <p:cNvPr id="12568" name="Google Shape;12568;p80"/>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0"/>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0"/>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0"/>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0"/>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0"/>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4" name="Google Shape;12574;p80"/>
          <p:cNvGrpSpPr/>
          <p:nvPr/>
        </p:nvGrpSpPr>
        <p:grpSpPr>
          <a:xfrm>
            <a:off x="7075994" y="3174081"/>
            <a:ext cx="360637" cy="352336"/>
            <a:chOff x="7075994" y="3349531"/>
            <a:chExt cx="360637" cy="352336"/>
          </a:xfrm>
        </p:grpSpPr>
        <p:sp>
          <p:nvSpPr>
            <p:cNvPr id="12575" name="Google Shape;12575;p80"/>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0"/>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0"/>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0"/>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0"/>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0"/>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0"/>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80"/>
          <p:cNvGrpSpPr/>
          <p:nvPr/>
        </p:nvGrpSpPr>
        <p:grpSpPr>
          <a:xfrm>
            <a:off x="7651983" y="3173731"/>
            <a:ext cx="107183" cy="352399"/>
            <a:chOff x="7651983" y="3349181"/>
            <a:chExt cx="107183" cy="352399"/>
          </a:xfrm>
        </p:grpSpPr>
        <p:sp>
          <p:nvSpPr>
            <p:cNvPr id="12583" name="Google Shape;12583;p80"/>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0"/>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5" name="Google Shape;12585;p80"/>
          <p:cNvGrpSpPr/>
          <p:nvPr/>
        </p:nvGrpSpPr>
        <p:grpSpPr>
          <a:xfrm>
            <a:off x="7973468" y="3206872"/>
            <a:ext cx="352590" cy="287072"/>
            <a:chOff x="7973468" y="3382322"/>
            <a:chExt cx="352590" cy="287072"/>
          </a:xfrm>
        </p:grpSpPr>
        <p:sp>
          <p:nvSpPr>
            <p:cNvPr id="12586" name="Google Shape;12586;p80"/>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0"/>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0"/>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0"/>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0"/>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0"/>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0"/>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0"/>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0"/>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0"/>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0"/>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0"/>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8" name="Google Shape;12598;p80"/>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599" name="Google Shape;12599;p80"/>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603"/>
        <p:cNvGrpSpPr/>
        <p:nvPr/>
      </p:nvGrpSpPr>
      <p:grpSpPr>
        <a:xfrm>
          <a:off x="0" y="0"/>
          <a:ext cx="0" cy="0"/>
          <a:chOff x="0" y="0"/>
          <a:chExt cx="0" cy="0"/>
        </a:xfrm>
      </p:grpSpPr>
      <p:grpSp>
        <p:nvGrpSpPr>
          <p:cNvPr id="12604" name="Google Shape;12604;p81"/>
          <p:cNvGrpSpPr/>
          <p:nvPr/>
        </p:nvGrpSpPr>
        <p:grpSpPr>
          <a:xfrm>
            <a:off x="849677" y="1576858"/>
            <a:ext cx="347872" cy="347488"/>
            <a:chOff x="849677" y="1500658"/>
            <a:chExt cx="347872" cy="347488"/>
          </a:xfrm>
        </p:grpSpPr>
        <p:sp>
          <p:nvSpPr>
            <p:cNvPr id="12605" name="Google Shape;12605;p81"/>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1"/>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1"/>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1"/>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1"/>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1"/>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81"/>
          <p:cNvGrpSpPr/>
          <p:nvPr/>
        </p:nvGrpSpPr>
        <p:grpSpPr>
          <a:xfrm>
            <a:off x="1415853" y="1576858"/>
            <a:ext cx="315872" cy="347488"/>
            <a:chOff x="1415853" y="1500658"/>
            <a:chExt cx="315872" cy="347488"/>
          </a:xfrm>
        </p:grpSpPr>
        <p:sp>
          <p:nvSpPr>
            <p:cNvPr id="12612" name="Google Shape;12612;p81"/>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1"/>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1"/>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1"/>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81"/>
          <p:cNvGrpSpPr/>
          <p:nvPr/>
        </p:nvGrpSpPr>
        <p:grpSpPr>
          <a:xfrm>
            <a:off x="4697389" y="1576858"/>
            <a:ext cx="347520" cy="347104"/>
            <a:chOff x="4697389" y="1500658"/>
            <a:chExt cx="347520" cy="347104"/>
          </a:xfrm>
        </p:grpSpPr>
        <p:sp>
          <p:nvSpPr>
            <p:cNvPr id="12617" name="Google Shape;12617;p81"/>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1"/>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1"/>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0" name="Google Shape;12620;p81"/>
          <p:cNvGrpSpPr/>
          <p:nvPr/>
        </p:nvGrpSpPr>
        <p:grpSpPr>
          <a:xfrm>
            <a:off x="3603533" y="2041146"/>
            <a:ext cx="347520" cy="353760"/>
            <a:chOff x="3603533" y="1964946"/>
            <a:chExt cx="347520" cy="353760"/>
          </a:xfrm>
        </p:grpSpPr>
        <p:sp>
          <p:nvSpPr>
            <p:cNvPr id="12621" name="Google Shape;12621;p81"/>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1"/>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1"/>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4" name="Google Shape;12624;p81"/>
          <p:cNvGrpSpPr/>
          <p:nvPr/>
        </p:nvGrpSpPr>
        <p:grpSpPr>
          <a:xfrm>
            <a:off x="1950765" y="2040538"/>
            <a:ext cx="357792" cy="352448"/>
            <a:chOff x="1950765" y="1964338"/>
            <a:chExt cx="357792" cy="352448"/>
          </a:xfrm>
        </p:grpSpPr>
        <p:sp>
          <p:nvSpPr>
            <p:cNvPr id="12625" name="Google Shape;12625;p81"/>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1"/>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1"/>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1"/>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9" name="Google Shape;12629;p81"/>
          <p:cNvGrpSpPr/>
          <p:nvPr/>
        </p:nvGrpSpPr>
        <p:grpSpPr>
          <a:xfrm>
            <a:off x="7435629" y="2040890"/>
            <a:ext cx="367712" cy="353248"/>
            <a:chOff x="7435629" y="1964690"/>
            <a:chExt cx="367712" cy="353248"/>
          </a:xfrm>
        </p:grpSpPr>
        <p:sp>
          <p:nvSpPr>
            <p:cNvPr id="12630" name="Google Shape;12630;p81"/>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1"/>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1"/>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1"/>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4" name="Google Shape;12634;p81"/>
          <p:cNvGrpSpPr/>
          <p:nvPr/>
        </p:nvGrpSpPr>
        <p:grpSpPr>
          <a:xfrm>
            <a:off x="2512749" y="2041242"/>
            <a:ext cx="333024" cy="352896"/>
            <a:chOff x="2512749" y="1965042"/>
            <a:chExt cx="333024" cy="352896"/>
          </a:xfrm>
        </p:grpSpPr>
        <p:sp>
          <p:nvSpPr>
            <p:cNvPr id="12635" name="Google Shape;12635;p81"/>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1"/>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1"/>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1"/>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1"/>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0" name="Google Shape;12640;p81"/>
          <p:cNvGrpSpPr/>
          <p:nvPr/>
        </p:nvGrpSpPr>
        <p:grpSpPr>
          <a:xfrm>
            <a:off x="1398317" y="2057978"/>
            <a:ext cx="365792" cy="335392"/>
            <a:chOff x="1398317" y="1981778"/>
            <a:chExt cx="365792" cy="335392"/>
          </a:xfrm>
        </p:grpSpPr>
        <p:sp>
          <p:nvSpPr>
            <p:cNvPr id="12641" name="Google Shape;12641;p81"/>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1"/>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1"/>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1"/>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1"/>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1"/>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7" name="Google Shape;12647;p81"/>
          <p:cNvGrpSpPr/>
          <p:nvPr/>
        </p:nvGrpSpPr>
        <p:grpSpPr>
          <a:xfrm>
            <a:off x="3052237" y="2079770"/>
            <a:ext cx="353600" cy="314752"/>
            <a:chOff x="3052237" y="2003570"/>
            <a:chExt cx="353600" cy="314752"/>
          </a:xfrm>
        </p:grpSpPr>
        <p:sp>
          <p:nvSpPr>
            <p:cNvPr id="12648" name="Google Shape;12648;p81"/>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1"/>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1"/>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1" name="Google Shape;12651;p81"/>
          <p:cNvGrpSpPr/>
          <p:nvPr/>
        </p:nvGrpSpPr>
        <p:grpSpPr>
          <a:xfrm>
            <a:off x="1404013" y="3034266"/>
            <a:ext cx="368096" cy="223968"/>
            <a:chOff x="1404013" y="2958066"/>
            <a:chExt cx="368096" cy="223968"/>
          </a:xfrm>
        </p:grpSpPr>
        <p:sp>
          <p:nvSpPr>
            <p:cNvPr id="12652" name="Google Shape;12652;p81"/>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1"/>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4" name="Google Shape;12654;p81"/>
          <p:cNvSpPr/>
          <p:nvPr/>
        </p:nvSpPr>
        <p:spPr>
          <a:xfrm>
            <a:off x="4147597"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1"/>
          <p:cNvSpPr/>
          <p:nvPr/>
        </p:nvSpPr>
        <p:spPr>
          <a:xfrm>
            <a:off x="880141"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6" name="Google Shape;12656;p81"/>
          <p:cNvGrpSpPr/>
          <p:nvPr/>
        </p:nvGrpSpPr>
        <p:grpSpPr>
          <a:xfrm>
            <a:off x="1951149" y="2961402"/>
            <a:ext cx="370368" cy="367328"/>
            <a:chOff x="1951149" y="2885202"/>
            <a:chExt cx="370368" cy="367328"/>
          </a:xfrm>
        </p:grpSpPr>
        <p:sp>
          <p:nvSpPr>
            <p:cNvPr id="12657" name="Google Shape;12657;p81"/>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1"/>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1"/>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81"/>
          <p:cNvGrpSpPr/>
          <p:nvPr/>
        </p:nvGrpSpPr>
        <p:grpSpPr>
          <a:xfrm>
            <a:off x="2501677" y="2982362"/>
            <a:ext cx="367328" cy="327296"/>
            <a:chOff x="2501677" y="2906162"/>
            <a:chExt cx="367328" cy="327296"/>
          </a:xfrm>
        </p:grpSpPr>
        <p:sp>
          <p:nvSpPr>
            <p:cNvPr id="12661" name="Google Shape;12661;p81"/>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1"/>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1"/>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64" name="Google Shape;12664;p81"/>
          <p:cNvSpPr/>
          <p:nvPr/>
        </p:nvSpPr>
        <p:spPr>
          <a:xfrm>
            <a:off x="3597837"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65" name="Google Shape;12665;p81"/>
          <p:cNvGrpSpPr/>
          <p:nvPr/>
        </p:nvGrpSpPr>
        <p:grpSpPr>
          <a:xfrm>
            <a:off x="3050317" y="2969914"/>
            <a:ext cx="367712" cy="354240"/>
            <a:chOff x="3050317" y="2893714"/>
            <a:chExt cx="367712" cy="354240"/>
          </a:xfrm>
        </p:grpSpPr>
        <p:sp>
          <p:nvSpPr>
            <p:cNvPr id="12666" name="Google Shape;12666;p81"/>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1"/>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68" name="Google Shape;12668;p81"/>
          <p:cNvSpPr/>
          <p:nvPr/>
        </p:nvSpPr>
        <p:spPr>
          <a:xfrm>
            <a:off x="4694733"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1"/>
          <p:cNvSpPr/>
          <p:nvPr/>
        </p:nvSpPr>
        <p:spPr>
          <a:xfrm>
            <a:off x="8046381"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0" name="Google Shape;12670;p81"/>
          <p:cNvGrpSpPr/>
          <p:nvPr/>
        </p:nvGrpSpPr>
        <p:grpSpPr>
          <a:xfrm>
            <a:off x="7531277" y="2962554"/>
            <a:ext cx="185184" cy="367296"/>
            <a:chOff x="7531277" y="2886354"/>
            <a:chExt cx="185184" cy="367296"/>
          </a:xfrm>
        </p:grpSpPr>
        <p:sp>
          <p:nvSpPr>
            <p:cNvPr id="12671" name="Google Shape;12671;p81"/>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1"/>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1"/>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4" name="Google Shape;12674;p81"/>
          <p:cNvGrpSpPr/>
          <p:nvPr/>
        </p:nvGrpSpPr>
        <p:grpSpPr>
          <a:xfrm>
            <a:off x="6926637" y="2962938"/>
            <a:ext cx="297184" cy="367296"/>
            <a:chOff x="6926637" y="2886738"/>
            <a:chExt cx="297184" cy="367296"/>
          </a:xfrm>
        </p:grpSpPr>
        <p:sp>
          <p:nvSpPr>
            <p:cNvPr id="12675" name="Google Shape;12675;p81"/>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1"/>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1"/>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78" name="Google Shape;12678;p81"/>
          <p:cNvSpPr/>
          <p:nvPr/>
        </p:nvSpPr>
        <p:spPr>
          <a:xfrm>
            <a:off x="5255565"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1"/>
          <p:cNvSpPr/>
          <p:nvPr/>
        </p:nvSpPr>
        <p:spPr>
          <a:xfrm>
            <a:off x="5834285"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0" name="Google Shape;12680;p81"/>
          <p:cNvGrpSpPr/>
          <p:nvPr/>
        </p:nvGrpSpPr>
        <p:grpSpPr>
          <a:xfrm>
            <a:off x="6340653" y="2962554"/>
            <a:ext cx="370368" cy="368064"/>
            <a:chOff x="6340653" y="2886354"/>
            <a:chExt cx="370368" cy="368064"/>
          </a:xfrm>
        </p:grpSpPr>
        <p:sp>
          <p:nvSpPr>
            <p:cNvPr id="12681" name="Google Shape;12681;p81"/>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1"/>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1"/>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1"/>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1"/>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1"/>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7" name="Google Shape;12687;p81"/>
          <p:cNvGrpSpPr/>
          <p:nvPr/>
        </p:nvGrpSpPr>
        <p:grpSpPr>
          <a:xfrm>
            <a:off x="5246797" y="2057626"/>
            <a:ext cx="354752" cy="336512"/>
            <a:chOff x="5246797" y="1981426"/>
            <a:chExt cx="354752" cy="336512"/>
          </a:xfrm>
        </p:grpSpPr>
        <p:sp>
          <p:nvSpPr>
            <p:cNvPr id="12688" name="Google Shape;12688;p81"/>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1"/>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81"/>
          <p:cNvGrpSpPr/>
          <p:nvPr/>
        </p:nvGrpSpPr>
        <p:grpSpPr>
          <a:xfrm>
            <a:off x="4148749" y="2178266"/>
            <a:ext cx="355136" cy="216256"/>
            <a:chOff x="4148749" y="2102066"/>
            <a:chExt cx="355136" cy="216256"/>
          </a:xfrm>
        </p:grpSpPr>
        <p:sp>
          <p:nvSpPr>
            <p:cNvPr id="12691" name="Google Shape;12691;p81"/>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1"/>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81"/>
          <p:cNvGrpSpPr/>
          <p:nvPr/>
        </p:nvGrpSpPr>
        <p:grpSpPr>
          <a:xfrm>
            <a:off x="5794669" y="2077626"/>
            <a:ext cx="354752" cy="315360"/>
            <a:chOff x="5794669" y="2001426"/>
            <a:chExt cx="354752" cy="315360"/>
          </a:xfrm>
        </p:grpSpPr>
        <p:sp>
          <p:nvSpPr>
            <p:cNvPr id="12694" name="Google Shape;12694;p81"/>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1"/>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6" name="Google Shape;12696;p81"/>
          <p:cNvGrpSpPr/>
          <p:nvPr/>
        </p:nvGrpSpPr>
        <p:grpSpPr>
          <a:xfrm>
            <a:off x="6345229" y="2106042"/>
            <a:ext cx="352832" cy="289216"/>
            <a:chOff x="6345229" y="2029842"/>
            <a:chExt cx="352832" cy="289216"/>
          </a:xfrm>
        </p:grpSpPr>
        <p:sp>
          <p:nvSpPr>
            <p:cNvPr id="12697" name="Google Shape;12697;p81"/>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1"/>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9" name="Google Shape;12699;p81"/>
          <p:cNvGrpSpPr/>
          <p:nvPr/>
        </p:nvGrpSpPr>
        <p:grpSpPr>
          <a:xfrm>
            <a:off x="4697389" y="2112538"/>
            <a:ext cx="354752" cy="281984"/>
            <a:chOff x="4697389" y="2036338"/>
            <a:chExt cx="354752" cy="281984"/>
          </a:xfrm>
        </p:grpSpPr>
        <p:sp>
          <p:nvSpPr>
            <p:cNvPr id="12700" name="Google Shape;12700;p81"/>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1"/>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81"/>
          <p:cNvGrpSpPr/>
          <p:nvPr/>
        </p:nvGrpSpPr>
        <p:grpSpPr>
          <a:xfrm>
            <a:off x="1404013" y="2500954"/>
            <a:ext cx="353600" cy="354944"/>
            <a:chOff x="1404013" y="2424754"/>
            <a:chExt cx="353600" cy="354944"/>
          </a:xfrm>
        </p:grpSpPr>
        <p:sp>
          <p:nvSpPr>
            <p:cNvPr id="12703" name="Google Shape;12703;p81"/>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1"/>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1"/>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1"/>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1"/>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8" name="Google Shape;12708;p81"/>
          <p:cNvGrpSpPr/>
          <p:nvPr/>
        </p:nvGrpSpPr>
        <p:grpSpPr>
          <a:xfrm>
            <a:off x="854253" y="2504474"/>
            <a:ext cx="355104" cy="351040"/>
            <a:chOff x="854253" y="2428274"/>
            <a:chExt cx="355104" cy="351040"/>
          </a:xfrm>
        </p:grpSpPr>
        <p:sp>
          <p:nvSpPr>
            <p:cNvPr id="12709" name="Google Shape;12709;p81"/>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1"/>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81"/>
          <p:cNvGrpSpPr/>
          <p:nvPr/>
        </p:nvGrpSpPr>
        <p:grpSpPr>
          <a:xfrm>
            <a:off x="6896909" y="2517146"/>
            <a:ext cx="354752" cy="275904"/>
            <a:chOff x="6896909" y="2440946"/>
            <a:chExt cx="354752" cy="275904"/>
          </a:xfrm>
        </p:grpSpPr>
        <p:sp>
          <p:nvSpPr>
            <p:cNvPr id="12712" name="Google Shape;12712;p81"/>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1"/>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14" name="Google Shape;12714;p81"/>
          <p:cNvSpPr/>
          <p:nvPr/>
        </p:nvSpPr>
        <p:spPr>
          <a:xfrm>
            <a:off x="6347501"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5" name="Google Shape;12715;p81"/>
          <p:cNvGrpSpPr/>
          <p:nvPr/>
        </p:nvGrpSpPr>
        <p:grpSpPr>
          <a:xfrm>
            <a:off x="5265069" y="2500954"/>
            <a:ext cx="321984" cy="354560"/>
            <a:chOff x="5265069" y="2424754"/>
            <a:chExt cx="321984" cy="354560"/>
          </a:xfrm>
        </p:grpSpPr>
        <p:sp>
          <p:nvSpPr>
            <p:cNvPr id="12716" name="Google Shape;12716;p81"/>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1"/>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8" name="Google Shape;12718;p81"/>
          <p:cNvGrpSpPr/>
          <p:nvPr/>
        </p:nvGrpSpPr>
        <p:grpSpPr>
          <a:xfrm>
            <a:off x="4150669" y="2542970"/>
            <a:ext cx="355104" cy="259584"/>
            <a:chOff x="4150669" y="2466770"/>
            <a:chExt cx="355104" cy="259584"/>
          </a:xfrm>
        </p:grpSpPr>
        <p:sp>
          <p:nvSpPr>
            <p:cNvPr id="12719" name="Google Shape;12719;p81"/>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1"/>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1"/>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1"/>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81"/>
          <p:cNvGrpSpPr/>
          <p:nvPr/>
        </p:nvGrpSpPr>
        <p:grpSpPr>
          <a:xfrm>
            <a:off x="4699693" y="2501146"/>
            <a:ext cx="354336" cy="353984"/>
            <a:chOff x="4699693" y="2424946"/>
            <a:chExt cx="354336" cy="353984"/>
          </a:xfrm>
        </p:grpSpPr>
        <p:sp>
          <p:nvSpPr>
            <p:cNvPr id="12724" name="Google Shape;12724;p81"/>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1"/>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26" name="Google Shape;12726;p81"/>
          <p:cNvSpPr/>
          <p:nvPr/>
        </p:nvSpPr>
        <p:spPr>
          <a:xfrm>
            <a:off x="5809901"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1"/>
          <p:cNvSpPr/>
          <p:nvPr/>
        </p:nvSpPr>
        <p:spPr>
          <a:xfrm>
            <a:off x="3051853"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28" name="Google Shape;12728;p81"/>
          <p:cNvGrpSpPr/>
          <p:nvPr/>
        </p:nvGrpSpPr>
        <p:grpSpPr>
          <a:xfrm>
            <a:off x="1953037" y="2628442"/>
            <a:ext cx="355136" cy="227072"/>
            <a:chOff x="1953037" y="2552242"/>
            <a:chExt cx="355136" cy="227072"/>
          </a:xfrm>
        </p:grpSpPr>
        <p:sp>
          <p:nvSpPr>
            <p:cNvPr id="12729" name="Google Shape;12729;p81"/>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1"/>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31" name="Google Shape;12731;p81"/>
          <p:cNvSpPr/>
          <p:nvPr/>
        </p:nvSpPr>
        <p:spPr>
          <a:xfrm>
            <a:off x="3603917"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2" name="Google Shape;12732;p81"/>
          <p:cNvGrpSpPr/>
          <p:nvPr/>
        </p:nvGrpSpPr>
        <p:grpSpPr>
          <a:xfrm>
            <a:off x="2500941" y="2603418"/>
            <a:ext cx="355104" cy="250944"/>
            <a:chOff x="2500941" y="2527218"/>
            <a:chExt cx="355104" cy="250944"/>
          </a:xfrm>
        </p:grpSpPr>
        <p:sp>
          <p:nvSpPr>
            <p:cNvPr id="12733" name="Google Shape;12733;p81"/>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1"/>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1"/>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1"/>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1"/>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38" name="Google Shape;12738;p81"/>
          <p:cNvSpPr/>
          <p:nvPr/>
        </p:nvSpPr>
        <p:spPr>
          <a:xfrm>
            <a:off x="7447437"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9" name="Google Shape;12739;p81"/>
          <p:cNvGrpSpPr/>
          <p:nvPr/>
        </p:nvGrpSpPr>
        <p:grpSpPr>
          <a:xfrm>
            <a:off x="7993805" y="2503322"/>
            <a:ext cx="356256" cy="351808"/>
            <a:chOff x="7993805" y="2427122"/>
            <a:chExt cx="356256" cy="351808"/>
          </a:xfrm>
        </p:grpSpPr>
        <p:sp>
          <p:nvSpPr>
            <p:cNvPr id="12740" name="Google Shape;12740;p81"/>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1"/>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1"/>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3" name="Google Shape;12743;p81"/>
          <p:cNvGrpSpPr/>
          <p:nvPr/>
        </p:nvGrpSpPr>
        <p:grpSpPr>
          <a:xfrm>
            <a:off x="878637" y="2041210"/>
            <a:ext cx="308640" cy="353312"/>
            <a:chOff x="878637" y="1965010"/>
            <a:chExt cx="308640" cy="353312"/>
          </a:xfrm>
        </p:grpSpPr>
        <p:sp>
          <p:nvSpPr>
            <p:cNvPr id="12744" name="Google Shape;12744;p81"/>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1"/>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1"/>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7" name="Google Shape;12747;p81"/>
          <p:cNvGrpSpPr/>
          <p:nvPr/>
        </p:nvGrpSpPr>
        <p:grpSpPr>
          <a:xfrm>
            <a:off x="6896141" y="2040922"/>
            <a:ext cx="348256" cy="352448"/>
            <a:chOff x="6896141" y="1964722"/>
            <a:chExt cx="348256" cy="352448"/>
          </a:xfrm>
        </p:grpSpPr>
        <p:sp>
          <p:nvSpPr>
            <p:cNvPr id="12748" name="Google Shape;12748;p81"/>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1"/>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1"/>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1" name="Google Shape;12751;p81"/>
          <p:cNvGrpSpPr/>
          <p:nvPr/>
        </p:nvGrpSpPr>
        <p:grpSpPr>
          <a:xfrm>
            <a:off x="7989997" y="2091578"/>
            <a:ext cx="355136" cy="303328"/>
            <a:chOff x="7989997" y="2015378"/>
            <a:chExt cx="355136" cy="303328"/>
          </a:xfrm>
        </p:grpSpPr>
        <p:sp>
          <p:nvSpPr>
            <p:cNvPr id="12752" name="Google Shape;12752;p81"/>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1"/>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1"/>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5" name="Google Shape;12755;p81"/>
          <p:cNvGrpSpPr/>
          <p:nvPr/>
        </p:nvGrpSpPr>
        <p:grpSpPr>
          <a:xfrm>
            <a:off x="3598221" y="1585562"/>
            <a:ext cx="348640" cy="330784"/>
            <a:chOff x="3598221" y="1509362"/>
            <a:chExt cx="348640" cy="330784"/>
          </a:xfrm>
        </p:grpSpPr>
        <p:sp>
          <p:nvSpPr>
            <p:cNvPr id="12756" name="Google Shape;12756;p81"/>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1"/>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1"/>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1"/>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0" name="Google Shape;12760;p81"/>
          <p:cNvGrpSpPr/>
          <p:nvPr/>
        </p:nvGrpSpPr>
        <p:grpSpPr>
          <a:xfrm>
            <a:off x="5246797" y="1576858"/>
            <a:ext cx="347872" cy="347488"/>
            <a:chOff x="5246797" y="1500658"/>
            <a:chExt cx="347872" cy="347488"/>
          </a:xfrm>
        </p:grpSpPr>
        <p:sp>
          <p:nvSpPr>
            <p:cNvPr id="12761" name="Google Shape;12761;p81"/>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1"/>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1"/>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1"/>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81"/>
          <p:cNvGrpSpPr/>
          <p:nvPr/>
        </p:nvGrpSpPr>
        <p:grpSpPr>
          <a:xfrm>
            <a:off x="5796589" y="1576858"/>
            <a:ext cx="349024" cy="346752"/>
            <a:chOff x="5796589" y="1500658"/>
            <a:chExt cx="349024" cy="346752"/>
          </a:xfrm>
        </p:grpSpPr>
        <p:sp>
          <p:nvSpPr>
            <p:cNvPr id="12766" name="Google Shape;12766;p81"/>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67" name="Google Shape;12767;p81"/>
            <p:cNvGrpSpPr/>
            <p:nvPr/>
          </p:nvGrpSpPr>
          <p:grpSpPr>
            <a:xfrm>
              <a:off x="5796589" y="1500658"/>
              <a:ext cx="349024" cy="346752"/>
              <a:chOff x="5796589" y="1500658"/>
              <a:chExt cx="349024" cy="346752"/>
            </a:xfrm>
          </p:grpSpPr>
          <p:sp>
            <p:nvSpPr>
              <p:cNvPr id="12768" name="Google Shape;12768;p81"/>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1"/>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1"/>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1"/>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72" name="Google Shape;12772;p81"/>
          <p:cNvGrpSpPr/>
          <p:nvPr/>
        </p:nvGrpSpPr>
        <p:grpSpPr>
          <a:xfrm>
            <a:off x="6895373" y="1578778"/>
            <a:ext cx="348640" cy="343296"/>
            <a:chOff x="6895373" y="1502578"/>
            <a:chExt cx="348640" cy="343296"/>
          </a:xfrm>
        </p:grpSpPr>
        <p:sp>
          <p:nvSpPr>
            <p:cNvPr id="12773" name="Google Shape;12773;p81"/>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1"/>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1"/>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6" name="Google Shape;12776;p81"/>
          <p:cNvGrpSpPr/>
          <p:nvPr/>
        </p:nvGrpSpPr>
        <p:grpSpPr>
          <a:xfrm>
            <a:off x="4147597" y="1581658"/>
            <a:ext cx="347904" cy="336992"/>
            <a:chOff x="4147597" y="1505458"/>
            <a:chExt cx="347904" cy="336992"/>
          </a:xfrm>
        </p:grpSpPr>
        <p:sp>
          <p:nvSpPr>
            <p:cNvPr id="12777" name="Google Shape;12777;p81"/>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1"/>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1"/>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1"/>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1"/>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1"/>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1"/>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81"/>
          <p:cNvGrpSpPr/>
          <p:nvPr/>
        </p:nvGrpSpPr>
        <p:grpSpPr>
          <a:xfrm>
            <a:off x="2499405" y="1576090"/>
            <a:ext cx="347488" cy="348256"/>
            <a:chOff x="2499405" y="1499890"/>
            <a:chExt cx="347488" cy="348256"/>
          </a:xfrm>
        </p:grpSpPr>
        <p:sp>
          <p:nvSpPr>
            <p:cNvPr id="12785" name="Google Shape;12785;p81"/>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1"/>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1"/>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1"/>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1"/>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0" name="Google Shape;12790;p81"/>
          <p:cNvGrpSpPr/>
          <p:nvPr/>
        </p:nvGrpSpPr>
        <p:grpSpPr>
          <a:xfrm>
            <a:off x="1956845" y="1576698"/>
            <a:ext cx="331520" cy="348032"/>
            <a:chOff x="1956845" y="1500498"/>
            <a:chExt cx="331520" cy="348032"/>
          </a:xfrm>
        </p:grpSpPr>
        <p:sp>
          <p:nvSpPr>
            <p:cNvPr id="12791" name="Google Shape;12791;p81"/>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1"/>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1"/>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1"/>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1"/>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1"/>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1"/>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1"/>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1"/>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1"/>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1"/>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1"/>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81"/>
          <p:cNvGrpSpPr/>
          <p:nvPr/>
        </p:nvGrpSpPr>
        <p:grpSpPr>
          <a:xfrm>
            <a:off x="6345613" y="1626074"/>
            <a:ext cx="348640" cy="250656"/>
            <a:chOff x="6345613" y="1549874"/>
            <a:chExt cx="348640" cy="250656"/>
          </a:xfrm>
        </p:grpSpPr>
        <p:sp>
          <p:nvSpPr>
            <p:cNvPr id="12804" name="Google Shape;12804;p81"/>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1"/>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1"/>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1"/>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1"/>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1"/>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81"/>
          <p:cNvGrpSpPr/>
          <p:nvPr/>
        </p:nvGrpSpPr>
        <p:grpSpPr>
          <a:xfrm>
            <a:off x="7444781" y="1583226"/>
            <a:ext cx="348640" cy="334272"/>
            <a:chOff x="7444781" y="1507026"/>
            <a:chExt cx="348640" cy="334272"/>
          </a:xfrm>
        </p:grpSpPr>
        <p:sp>
          <p:nvSpPr>
            <p:cNvPr id="12811" name="Google Shape;12811;p81"/>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1"/>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1"/>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1"/>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1"/>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81"/>
          <p:cNvGrpSpPr/>
          <p:nvPr/>
        </p:nvGrpSpPr>
        <p:grpSpPr>
          <a:xfrm>
            <a:off x="7995341" y="1582938"/>
            <a:ext cx="347872" cy="334944"/>
            <a:chOff x="7995341" y="1506738"/>
            <a:chExt cx="347872" cy="334944"/>
          </a:xfrm>
        </p:grpSpPr>
        <p:sp>
          <p:nvSpPr>
            <p:cNvPr id="12817" name="Google Shape;12817;p81"/>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1"/>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1"/>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1"/>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1"/>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1"/>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3" name="Google Shape;12823;p81"/>
          <p:cNvGrpSpPr/>
          <p:nvPr/>
        </p:nvGrpSpPr>
        <p:grpSpPr>
          <a:xfrm>
            <a:off x="3048045" y="1599130"/>
            <a:ext cx="347872" cy="303904"/>
            <a:chOff x="3048045" y="1522930"/>
            <a:chExt cx="347872" cy="303904"/>
          </a:xfrm>
        </p:grpSpPr>
        <p:sp>
          <p:nvSpPr>
            <p:cNvPr id="12824" name="Google Shape;12824;p81"/>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25" name="Google Shape;12825;p81"/>
            <p:cNvGrpSpPr/>
            <p:nvPr/>
          </p:nvGrpSpPr>
          <p:grpSpPr>
            <a:xfrm>
              <a:off x="3048045" y="1522930"/>
              <a:ext cx="347872" cy="303904"/>
              <a:chOff x="3048045" y="1522930"/>
              <a:chExt cx="347872" cy="303904"/>
            </a:xfrm>
          </p:grpSpPr>
          <p:sp>
            <p:nvSpPr>
              <p:cNvPr id="12826" name="Google Shape;12826;p81"/>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1"/>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28" name="Google Shape;12828;p81"/>
          <p:cNvGrpSpPr/>
          <p:nvPr/>
        </p:nvGrpSpPr>
        <p:grpSpPr>
          <a:xfrm>
            <a:off x="1133133" y="3428122"/>
            <a:ext cx="313984" cy="358560"/>
            <a:chOff x="1133133" y="3351922"/>
            <a:chExt cx="313984" cy="358560"/>
          </a:xfrm>
        </p:grpSpPr>
        <p:sp>
          <p:nvSpPr>
            <p:cNvPr id="12829" name="Google Shape;12829;p81"/>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1"/>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1"/>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1"/>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1"/>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1"/>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1"/>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1"/>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1"/>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1"/>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1"/>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1"/>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1"/>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1"/>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1"/>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1"/>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45" name="Google Shape;12845;p81"/>
          <p:cNvSpPr/>
          <p:nvPr/>
        </p:nvSpPr>
        <p:spPr>
          <a:xfrm>
            <a:off x="1709197"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6" name="Google Shape;12846;p81"/>
          <p:cNvGrpSpPr/>
          <p:nvPr/>
        </p:nvGrpSpPr>
        <p:grpSpPr>
          <a:xfrm>
            <a:off x="2795053" y="3428794"/>
            <a:ext cx="288448" cy="357120"/>
            <a:chOff x="2795053" y="3352594"/>
            <a:chExt cx="288448" cy="357120"/>
          </a:xfrm>
        </p:grpSpPr>
        <p:sp>
          <p:nvSpPr>
            <p:cNvPr id="12847" name="Google Shape;12847;p81"/>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1"/>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1"/>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1"/>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1"/>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1"/>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1"/>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1"/>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1"/>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6" name="Google Shape;12856;p81"/>
          <p:cNvGrpSpPr/>
          <p:nvPr/>
        </p:nvGrpSpPr>
        <p:grpSpPr>
          <a:xfrm>
            <a:off x="2236525" y="3429402"/>
            <a:ext cx="304832" cy="356512"/>
            <a:chOff x="2236525" y="3353202"/>
            <a:chExt cx="304832" cy="356512"/>
          </a:xfrm>
        </p:grpSpPr>
        <p:sp>
          <p:nvSpPr>
            <p:cNvPr id="12857" name="Google Shape;12857;p81"/>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1"/>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1"/>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81"/>
          <p:cNvGrpSpPr/>
          <p:nvPr/>
        </p:nvGrpSpPr>
        <p:grpSpPr>
          <a:xfrm>
            <a:off x="3910637" y="3428890"/>
            <a:ext cx="256800" cy="357024"/>
            <a:chOff x="3910637" y="3352690"/>
            <a:chExt cx="256800" cy="357024"/>
          </a:xfrm>
        </p:grpSpPr>
        <p:sp>
          <p:nvSpPr>
            <p:cNvPr id="12861" name="Google Shape;12861;p81"/>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1"/>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1"/>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81"/>
          <p:cNvGrpSpPr/>
          <p:nvPr/>
        </p:nvGrpSpPr>
        <p:grpSpPr>
          <a:xfrm>
            <a:off x="6056429" y="3428122"/>
            <a:ext cx="360064" cy="360096"/>
            <a:chOff x="6056429" y="3351922"/>
            <a:chExt cx="360064" cy="360096"/>
          </a:xfrm>
        </p:grpSpPr>
        <p:sp>
          <p:nvSpPr>
            <p:cNvPr id="12865" name="Google Shape;12865;p81"/>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1"/>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1"/>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8" name="Google Shape;12868;p81"/>
          <p:cNvGrpSpPr/>
          <p:nvPr/>
        </p:nvGrpSpPr>
        <p:grpSpPr>
          <a:xfrm>
            <a:off x="6608877" y="3429274"/>
            <a:ext cx="357408" cy="357408"/>
            <a:chOff x="6608877" y="3353074"/>
            <a:chExt cx="357408" cy="357408"/>
          </a:xfrm>
        </p:grpSpPr>
        <p:sp>
          <p:nvSpPr>
            <p:cNvPr id="12869" name="Google Shape;12869;p81"/>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1"/>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1"/>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1"/>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1"/>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1"/>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1"/>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76" name="Google Shape;12876;p81"/>
          <p:cNvSpPr/>
          <p:nvPr/>
        </p:nvSpPr>
        <p:spPr>
          <a:xfrm>
            <a:off x="7708045"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1"/>
          <p:cNvSpPr/>
          <p:nvPr/>
        </p:nvSpPr>
        <p:spPr>
          <a:xfrm>
            <a:off x="4423085"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78" name="Google Shape;12878;p81"/>
          <p:cNvGrpSpPr/>
          <p:nvPr/>
        </p:nvGrpSpPr>
        <p:grpSpPr>
          <a:xfrm>
            <a:off x="4959533" y="3446426"/>
            <a:ext cx="357408" cy="323488"/>
            <a:chOff x="4959533" y="3370226"/>
            <a:chExt cx="357408" cy="323488"/>
          </a:xfrm>
        </p:grpSpPr>
        <p:sp>
          <p:nvSpPr>
            <p:cNvPr id="12879" name="Google Shape;12879;p81"/>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1"/>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81"/>
          <p:cNvGrpSpPr/>
          <p:nvPr/>
        </p:nvGrpSpPr>
        <p:grpSpPr>
          <a:xfrm>
            <a:off x="7158637" y="3429274"/>
            <a:ext cx="357056" cy="357408"/>
            <a:chOff x="7158637" y="3353074"/>
            <a:chExt cx="357056" cy="357408"/>
          </a:xfrm>
        </p:grpSpPr>
        <p:sp>
          <p:nvSpPr>
            <p:cNvPr id="12882" name="Google Shape;12882;p81"/>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1"/>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1"/>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1"/>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6" name="Google Shape;12886;p81"/>
          <p:cNvGrpSpPr/>
          <p:nvPr/>
        </p:nvGrpSpPr>
        <p:grpSpPr>
          <a:xfrm>
            <a:off x="3316269" y="3428602"/>
            <a:ext cx="344832" cy="356544"/>
            <a:chOff x="3316269" y="3352402"/>
            <a:chExt cx="344832" cy="356544"/>
          </a:xfrm>
        </p:grpSpPr>
        <p:sp>
          <p:nvSpPr>
            <p:cNvPr id="12887" name="Google Shape;12887;p81"/>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1"/>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1"/>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0" name="Google Shape;12890;p81"/>
          <p:cNvGrpSpPr/>
          <p:nvPr/>
        </p:nvGrpSpPr>
        <p:grpSpPr>
          <a:xfrm>
            <a:off x="5508909" y="3447706"/>
            <a:ext cx="358560" cy="319552"/>
            <a:chOff x="5508909" y="3371506"/>
            <a:chExt cx="358560" cy="319552"/>
          </a:xfrm>
        </p:grpSpPr>
        <p:sp>
          <p:nvSpPr>
            <p:cNvPr id="12891" name="Google Shape;12891;p81"/>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1"/>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1"/>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1"/>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1"/>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1"/>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1"/>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1"/>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1"/>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1"/>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1" name="Google Shape;12901;p81"/>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62"/>
        <p:cNvGrpSpPr/>
        <p:nvPr/>
      </p:nvGrpSpPr>
      <p:grpSpPr>
        <a:xfrm>
          <a:off x="0" y="0"/>
          <a:ext cx="0" cy="0"/>
          <a:chOff x="0" y="0"/>
          <a:chExt cx="0" cy="0"/>
        </a:xfrm>
      </p:grpSpPr>
      <p:sp>
        <p:nvSpPr>
          <p:cNvPr id="1563" name="Google Shape;1563;p61"/>
          <p:cNvSpPr txBox="1">
            <a:spLocks noGrp="1"/>
          </p:cNvSpPr>
          <p:nvPr>
            <p:ph type="subTitle" idx="1"/>
          </p:nvPr>
        </p:nvSpPr>
        <p:spPr>
          <a:xfrm>
            <a:off x="739293" y="3013154"/>
            <a:ext cx="3092100" cy="901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W</a:t>
            </a:r>
            <a:r>
              <a:rPr lang="en" dirty="0"/>
              <a:t>hat is the difference between a regular transfer state through props and context</a:t>
            </a:r>
            <a:endParaRPr dirty="0">
              <a:solidFill>
                <a:srgbClr val="595959"/>
              </a:solidFill>
              <a:latin typeface="Anaheim"/>
              <a:ea typeface="Anaheim"/>
              <a:cs typeface="Anaheim"/>
              <a:sym typeface="Anaheim"/>
            </a:endParaRPr>
          </a:p>
        </p:txBody>
      </p:sp>
      <p:sp>
        <p:nvSpPr>
          <p:cNvPr id="1564" name="Google Shape;1564;p61"/>
          <p:cNvSpPr txBox="1">
            <a:spLocks noGrp="1"/>
          </p:cNvSpPr>
          <p:nvPr>
            <p:ph type="title"/>
          </p:nvPr>
        </p:nvSpPr>
        <p:spPr>
          <a:xfrm>
            <a:off x="488647" y="1940695"/>
            <a:ext cx="3541485" cy="104928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1" dirty="0"/>
              <a:t>W</a:t>
            </a:r>
            <a:r>
              <a:rPr lang="en" b="1" dirty="0"/>
              <a:t>hat the </a:t>
            </a:r>
            <a:r>
              <a:rPr lang="en" dirty="0"/>
              <a:t>difference</a:t>
            </a:r>
            <a:endParaRPr dirty="0"/>
          </a:p>
        </p:txBody>
      </p:sp>
      <p:grpSp>
        <p:nvGrpSpPr>
          <p:cNvPr id="1565" name="Google Shape;1565;p61"/>
          <p:cNvGrpSpPr/>
          <p:nvPr/>
        </p:nvGrpSpPr>
        <p:grpSpPr>
          <a:xfrm>
            <a:off x="4089500" y="651600"/>
            <a:ext cx="4334508" cy="3840307"/>
            <a:chOff x="4248400" y="651600"/>
            <a:chExt cx="4334508" cy="3840307"/>
          </a:xfrm>
        </p:grpSpPr>
        <p:sp>
          <p:nvSpPr>
            <p:cNvPr id="1566" name="Google Shape;1566;p61"/>
            <p:cNvSpPr/>
            <p:nvPr/>
          </p:nvSpPr>
          <p:spPr>
            <a:xfrm>
              <a:off x="5448685" y="3316346"/>
              <a:ext cx="2115141" cy="264381"/>
            </a:xfrm>
            <a:custGeom>
              <a:avLst/>
              <a:gdLst/>
              <a:ahLst/>
              <a:cxnLst/>
              <a:rect l="l" t="t" r="r" b="b"/>
              <a:pathLst>
                <a:path w="21897" h="2737" extrusionOk="0">
                  <a:moveTo>
                    <a:pt x="0" y="0"/>
                  </a:moveTo>
                  <a:lnTo>
                    <a:pt x="0" y="2737"/>
                  </a:lnTo>
                  <a:lnTo>
                    <a:pt x="21896" y="2737"/>
                  </a:lnTo>
                  <a:lnTo>
                    <a:pt x="21896"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1"/>
            <p:cNvSpPr/>
            <p:nvPr/>
          </p:nvSpPr>
          <p:spPr>
            <a:xfrm>
              <a:off x="5448685" y="3316346"/>
              <a:ext cx="2115141" cy="118232"/>
            </a:xfrm>
            <a:custGeom>
              <a:avLst/>
              <a:gdLst/>
              <a:ahLst/>
              <a:cxnLst/>
              <a:rect l="l" t="t" r="r" b="b"/>
              <a:pathLst>
                <a:path w="21897" h="1224" extrusionOk="0">
                  <a:moveTo>
                    <a:pt x="0" y="0"/>
                  </a:moveTo>
                  <a:lnTo>
                    <a:pt x="0" y="1224"/>
                  </a:lnTo>
                  <a:lnTo>
                    <a:pt x="21896" y="113"/>
                  </a:lnTo>
                  <a:lnTo>
                    <a:pt x="21896" y="93"/>
                  </a:lnTo>
                  <a:lnTo>
                    <a:pt x="131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1"/>
            <p:cNvSpPr/>
            <p:nvPr/>
          </p:nvSpPr>
          <p:spPr>
            <a:xfrm>
              <a:off x="4248400" y="651600"/>
              <a:ext cx="4334508" cy="2680994"/>
            </a:xfrm>
            <a:custGeom>
              <a:avLst/>
              <a:gdLst/>
              <a:ahLst/>
              <a:cxnLst/>
              <a:rect l="l" t="t" r="r" b="b"/>
              <a:pathLst>
                <a:path w="41583" h="27755" extrusionOk="0">
                  <a:moveTo>
                    <a:pt x="1" y="1"/>
                  </a:moveTo>
                  <a:lnTo>
                    <a:pt x="1" y="27754"/>
                  </a:lnTo>
                  <a:lnTo>
                    <a:pt x="41583" y="27754"/>
                  </a:lnTo>
                  <a:lnTo>
                    <a:pt x="41583"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1"/>
            <p:cNvSpPr/>
            <p:nvPr/>
          </p:nvSpPr>
          <p:spPr>
            <a:xfrm>
              <a:off x="4477950" y="839675"/>
              <a:ext cx="3928159" cy="2230668"/>
            </a:xfrm>
            <a:custGeom>
              <a:avLst/>
              <a:gdLst/>
              <a:ahLst/>
              <a:cxnLst/>
              <a:rect l="l" t="t" r="r" b="b"/>
              <a:pathLst>
                <a:path w="36058" h="23093" extrusionOk="0">
                  <a:moveTo>
                    <a:pt x="35916" y="142"/>
                  </a:moveTo>
                  <a:lnTo>
                    <a:pt x="35916" y="22951"/>
                  </a:lnTo>
                  <a:lnTo>
                    <a:pt x="141" y="22951"/>
                  </a:lnTo>
                  <a:lnTo>
                    <a:pt x="141" y="142"/>
                  </a:lnTo>
                  <a:close/>
                  <a:moveTo>
                    <a:pt x="71" y="0"/>
                  </a:moveTo>
                  <a:cubicBezTo>
                    <a:pt x="32" y="0"/>
                    <a:pt x="1" y="31"/>
                    <a:pt x="1" y="70"/>
                  </a:cubicBezTo>
                  <a:lnTo>
                    <a:pt x="1" y="23023"/>
                  </a:lnTo>
                  <a:cubicBezTo>
                    <a:pt x="1" y="23062"/>
                    <a:pt x="32" y="23093"/>
                    <a:pt x="71" y="23093"/>
                  </a:cubicBezTo>
                  <a:lnTo>
                    <a:pt x="35988" y="23093"/>
                  </a:lnTo>
                  <a:cubicBezTo>
                    <a:pt x="36027" y="23093"/>
                    <a:pt x="36058" y="23062"/>
                    <a:pt x="36058" y="23021"/>
                  </a:cubicBezTo>
                  <a:lnTo>
                    <a:pt x="36058" y="70"/>
                  </a:lnTo>
                  <a:cubicBezTo>
                    <a:pt x="36058" y="31"/>
                    <a:pt x="36027" y="0"/>
                    <a:pt x="359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1"/>
            <p:cNvSpPr/>
            <p:nvPr/>
          </p:nvSpPr>
          <p:spPr>
            <a:xfrm>
              <a:off x="4799377" y="967077"/>
              <a:ext cx="3274647" cy="1975851"/>
            </a:xfrm>
            <a:custGeom>
              <a:avLst/>
              <a:gdLst/>
              <a:ahLst/>
              <a:cxnLst/>
              <a:rect l="l" t="t" r="r" b="b"/>
              <a:pathLst>
                <a:path w="32010" h="20455" extrusionOk="0">
                  <a:moveTo>
                    <a:pt x="50" y="0"/>
                  </a:moveTo>
                  <a:cubicBezTo>
                    <a:pt x="23" y="0"/>
                    <a:pt x="1" y="22"/>
                    <a:pt x="1" y="49"/>
                  </a:cubicBezTo>
                  <a:lnTo>
                    <a:pt x="1" y="20406"/>
                  </a:lnTo>
                  <a:cubicBezTo>
                    <a:pt x="1" y="20433"/>
                    <a:pt x="23" y="20455"/>
                    <a:pt x="50" y="20455"/>
                  </a:cubicBezTo>
                  <a:lnTo>
                    <a:pt x="31961" y="20455"/>
                  </a:lnTo>
                  <a:cubicBezTo>
                    <a:pt x="31987" y="20455"/>
                    <a:pt x="32010" y="20433"/>
                    <a:pt x="32010" y="20406"/>
                  </a:cubicBezTo>
                  <a:lnTo>
                    <a:pt x="32010" y="49"/>
                  </a:lnTo>
                  <a:cubicBezTo>
                    <a:pt x="32010" y="22"/>
                    <a:pt x="31987" y="0"/>
                    <a:pt x="31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1"/>
            <p:cNvSpPr/>
            <p:nvPr/>
          </p:nvSpPr>
          <p:spPr>
            <a:xfrm>
              <a:off x="7693446" y="3125958"/>
              <a:ext cx="181019" cy="181116"/>
            </a:xfrm>
            <a:custGeom>
              <a:avLst/>
              <a:gdLst/>
              <a:ahLst/>
              <a:cxnLst/>
              <a:rect l="l" t="t" r="r" b="b"/>
              <a:pathLst>
                <a:path w="1874" h="1875" extrusionOk="0">
                  <a:moveTo>
                    <a:pt x="936" y="1"/>
                  </a:moveTo>
                  <a:cubicBezTo>
                    <a:pt x="419" y="1"/>
                    <a:pt x="0" y="421"/>
                    <a:pt x="0" y="938"/>
                  </a:cubicBezTo>
                  <a:cubicBezTo>
                    <a:pt x="0" y="1455"/>
                    <a:pt x="419" y="1874"/>
                    <a:pt x="936" y="1874"/>
                  </a:cubicBezTo>
                  <a:cubicBezTo>
                    <a:pt x="1453" y="1874"/>
                    <a:pt x="1874" y="1455"/>
                    <a:pt x="1874" y="938"/>
                  </a:cubicBezTo>
                  <a:cubicBezTo>
                    <a:pt x="1874" y="421"/>
                    <a:pt x="1453" y="2"/>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1"/>
            <p:cNvSpPr/>
            <p:nvPr/>
          </p:nvSpPr>
          <p:spPr>
            <a:xfrm>
              <a:off x="4864288" y="3153874"/>
              <a:ext cx="125187" cy="125380"/>
            </a:xfrm>
            <a:custGeom>
              <a:avLst/>
              <a:gdLst/>
              <a:ahLst/>
              <a:cxnLst/>
              <a:rect l="l" t="t" r="r" b="b"/>
              <a:pathLst>
                <a:path w="1296" h="1298" extrusionOk="0">
                  <a:moveTo>
                    <a:pt x="647" y="1"/>
                  </a:moveTo>
                  <a:cubicBezTo>
                    <a:pt x="289" y="1"/>
                    <a:pt x="0" y="290"/>
                    <a:pt x="0" y="649"/>
                  </a:cubicBezTo>
                  <a:cubicBezTo>
                    <a:pt x="0" y="1007"/>
                    <a:pt x="289" y="1298"/>
                    <a:pt x="647" y="1298"/>
                  </a:cubicBezTo>
                  <a:cubicBezTo>
                    <a:pt x="1006" y="1298"/>
                    <a:pt x="1296" y="1007"/>
                    <a:pt x="1296" y="649"/>
                  </a:cubicBezTo>
                  <a:cubicBezTo>
                    <a:pt x="1296" y="292"/>
                    <a:pt x="1006" y="1"/>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1"/>
            <p:cNvSpPr/>
            <p:nvPr/>
          </p:nvSpPr>
          <p:spPr>
            <a:xfrm>
              <a:off x="5121712" y="3153874"/>
              <a:ext cx="125187" cy="125380"/>
            </a:xfrm>
            <a:custGeom>
              <a:avLst/>
              <a:gdLst/>
              <a:ahLst/>
              <a:cxnLst/>
              <a:rect l="l" t="t" r="r" b="b"/>
              <a:pathLst>
                <a:path w="1296" h="1298" extrusionOk="0">
                  <a:moveTo>
                    <a:pt x="647" y="1"/>
                  </a:moveTo>
                  <a:cubicBezTo>
                    <a:pt x="289" y="1"/>
                    <a:pt x="0" y="290"/>
                    <a:pt x="0" y="649"/>
                  </a:cubicBezTo>
                  <a:cubicBezTo>
                    <a:pt x="0" y="1007"/>
                    <a:pt x="289" y="1298"/>
                    <a:pt x="647" y="1298"/>
                  </a:cubicBezTo>
                  <a:cubicBezTo>
                    <a:pt x="1006" y="1298"/>
                    <a:pt x="1295" y="1007"/>
                    <a:pt x="1295" y="649"/>
                  </a:cubicBezTo>
                  <a:cubicBezTo>
                    <a:pt x="1295" y="292"/>
                    <a:pt x="1006" y="1"/>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1"/>
            <p:cNvSpPr/>
            <p:nvPr/>
          </p:nvSpPr>
          <p:spPr>
            <a:xfrm>
              <a:off x="5379137" y="3153874"/>
              <a:ext cx="125187" cy="125380"/>
            </a:xfrm>
            <a:custGeom>
              <a:avLst/>
              <a:gdLst/>
              <a:ahLst/>
              <a:cxnLst/>
              <a:rect l="l" t="t" r="r" b="b"/>
              <a:pathLst>
                <a:path w="1296" h="1298" extrusionOk="0">
                  <a:moveTo>
                    <a:pt x="647" y="1"/>
                  </a:moveTo>
                  <a:cubicBezTo>
                    <a:pt x="289" y="1"/>
                    <a:pt x="0" y="290"/>
                    <a:pt x="0" y="649"/>
                  </a:cubicBezTo>
                  <a:cubicBezTo>
                    <a:pt x="0" y="1007"/>
                    <a:pt x="289" y="1298"/>
                    <a:pt x="647" y="1298"/>
                  </a:cubicBezTo>
                  <a:cubicBezTo>
                    <a:pt x="1006" y="1298"/>
                    <a:pt x="1295" y="1007"/>
                    <a:pt x="1295" y="649"/>
                  </a:cubicBezTo>
                  <a:cubicBezTo>
                    <a:pt x="1295" y="292"/>
                    <a:pt x="1006" y="1"/>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1"/>
            <p:cNvSpPr/>
            <p:nvPr/>
          </p:nvSpPr>
          <p:spPr>
            <a:xfrm>
              <a:off x="5636561" y="3153874"/>
              <a:ext cx="125187" cy="125380"/>
            </a:xfrm>
            <a:custGeom>
              <a:avLst/>
              <a:gdLst/>
              <a:ahLst/>
              <a:cxnLst/>
              <a:rect l="l" t="t" r="r" b="b"/>
              <a:pathLst>
                <a:path w="1296" h="1298" extrusionOk="0">
                  <a:moveTo>
                    <a:pt x="647" y="1"/>
                  </a:moveTo>
                  <a:cubicBezTo>
                    <a:pt x="289" y="1"/>
                    <a:pt x="0" y="290"/>
                    <a:pt x="0" y="649"/>
                  </a:cubicBezTo>
                  <a:cubicBezTo>
                    <a:pt x="0" y="1007"/>
                    <a:pt x="289" y="1298"/>
                    <a:pt x="647" y="1298"/>
                  </a:cubicBezTo>
                  <a:cubicBezTo>
                    <a:pt x="1006" y="1298"/>
                    <a:pt x="1295" y="1007"/>
                    <a:pt x="1295" y="649"/>
                  </a:cubicBezTo>
                  <a:cubicBezTo>
                    <a:pt x="1295" y="292"/>
                    <a:pt x="1006" y="1"/>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1"/>
            <p:cNvSpPr/>
            <p:nvPr/>
          </p:nvSpPr>
          <p:spPr>
            <a:xfrm>
              <a:off x="4641540" y="3510985"/>
              <a:ext cx="3566770" cy="974161"/>
            </a:xfrm>
            <a:custGeom>
              <a:avLst/>
              <a:gdLst/>
              <a:ahLst/>
              <a:cxnLst/>
              <a:rect l="l" t="t" r="r" b="b"/>
              <a:pathLst>
                <a:path w="36925" h="10085" extrusionOk="0">
                  <a:moveTo>
                    <a:pt x="1" y="0"/>
                  </a:moveTo>
                  <a:lnTo>
                    <a:pt x="1" y="10085"/>
                  </a:lnTo>
                  <a:lnTo>
                    <a:pt x="36925" y="10085"/>
                  </a:lnTo>
                  <a:lnTo>
                    <a:pt x="3692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1"/>
            <p:cNvSpPr/>
            <p:nvPr/>
          </p:nvSpPr>
          <p:spPr>
            <a:xfrm>
              <a:off x="4634779" y="3504223"/>
              <a:ext cx="3580294" cy="13716"/>
            </a:xfrm>
            <a:custGeom>
              <a:avLst/>
              <a:gdLst/>
              <a:ahLst/>
              <a:cxnLst/>
              <a:rect l="l" t="t" r="r" b="b"/>
              <a:pathLst>
                <a:path w="37065" h="142" extrusionOk="0">
                  <a:moveTo>
                    <a:pt x="71" y="0"/>
                  </a:moveTo>
                  <a:cubicBezTo>
                    <a:pt x="32" y="0"/>
                    <a:pt x="1" y="31"/>
                    <a:pt x="1" y="70"/>
                  </a:cubicBezTo>
                  <a:cubicBezTo>
                    <a:pt x="1" y="110"/>
                    <a:pt x="32" y="142"/>
                    <a:pt x="71" y="142"/>
                  </a:cubicBezTo>
                  <a:lnTo>
                    <a:pt x="36995" y="142"/>
                  </a:lnTo>
                  <a:cubicBezTo>
                    <a:pt x="37034" y="142"/>
                    <a:pt x="37065" y="110"/>
                    <a:pt x="37065" y="70"/>
                  </a:cubicBezTo>
                  <a:cubicBezTo>
                    <a:pt x="37065" y="31"/>
                    <a:pt x="37034" y="0"/>
                    <a:pt x="369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1"/>
            <p:cNvSpPr/>
            <p:nvPr/>
          </p:nvSpPr>
          <p:spPr>
            <a:xfrm>
              <a:off x="6786809" y="3513593"/>
              <a:ext cx="13813" cy="978314"/>
            </a:xfrm>
            <a:custGeom>
              <a:avLst/>
              <a:gdLst/>
              <a:ahLst/>
              <a:cxnLst/>
              <a:rect l="l" t="t" r="r" b="b"/>
              <a:pathLst>
                <a:path w="143" h="10128" extrusionOk="0">
                  <a:moveTo>
                    <a:pt x="71" y="0"/>
                  </a:moveTo>
                  <a:cubicBezTo>
                    <a:pt x="32" y="0"/>
                    <a:pt x="1" y="31"/>
                    <a:pt x="1" y="70"/>
                  </a:cubicBezTo>
                  <a:lnTo>
                    <a:pt x="1" y="10058"/>
                  </a:lnTo>
                  <a:cubicBezTo>
                    <a:pt x="1" y="10096"/>
                    <a:pt x="32" y="10128"/>
                    <a:pt x="71" y="10128"/>
                  </a:cubicBezTo>
                  <a:cubicBezTo>
                    <a:pt x="111" y="10128"/>
                    <a:pt x="142" y="10096"/>
                    <a:pt x="142" y="10058"/>
                  </a:cubicBezTo>
                  <a:lnTo>
                    <a:pt x="142" y="70"/>
                  </a:lnTo>
                  <a:cubicBezTo>
                    <a:pt x="142" y="31"/>
                    <a:pt x="111" y="0"/>
                    <a:pt x="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1"/>
            <p:cNvSpPr/>
            <p:nvPr/>
          </p:nvSpPr>
          <p:spPr>
            <a:xfrm>
              <a:off x="4799376" y="3970196"/>
              <a:ext cx="1767109" cy="32553"/>
            </a:xfrm>
            <a:custGeom>
              <a:avLst/>
              <a:gdLst/>
              <a:ahLst/>
              <a:cxnLst/>
              <a:rect l="l" t="t" r="r" b="b"/>
              <a:pathLst>
                <a:path w="18294" h="337" extrusionOk="0">
                  <a:moveTo>
                    <a:pt x="0" y="1"/>
                  </a:moveTo>
                  <a:lnTo>
                    <a:pt x="0" y="336"/>
                  </a:lnTo>
                  <a:lnTo>
                    <a:pt x="18294" y="336"/>
                  </a:lnTo>
                  <a:lnTo>
                    <a:pt x="182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1"/>
            <p:cNvSpPr/>
            <p:nvPr/>
          </p:nvSpPr>
          <p:spPr>
            <a:xfrm>
              <a:off x="5390728" y="3914654"/>
              <a:ext cx="686307" cy="150495"/>
            </a:xfrm>
            <a:custGeom>
              <a:avLst/>
              <a:gdLst/>
              <a:ahLst/>
              <a:cxnLst/>
              <a:rect l="l" t="t" r="r" b="b"/>
              <a:pathLst>
                <a:path w="7105" h="1558" extrusionOk="0">
                  <a:moveTo>
                    <a:pt x="6963" y="142"/>
                  </a:moveTo>
                  <a:lnTo>
                    <a:pt x="6963" y="1418"/>
                  </a:lnTo>
                  <a:lnTo>
                    <a:pt x="142" y="1418"/>
                  </a:lnTo>
                  <a:lnTo>
                    <a:pt x="142" y="142"/>
                  </a:lnTo>
                  <a:close/>
                  <a:moveTo>
                    <a:pt x="1" y="0"/>
                  </a:moveTo>
                  <a:lnTo>
                    <a:pt x="1" y="1558"/>
                  </a:lnTo>
                  <a:lnTo>
                    <a:pt x="7104" y="1558"/>
                  </a:lnTo>
                  <a:lnTo>
                    <a:pt x="71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1"/>
            <p:cNvSpPr/>
            <p:nvPr/>
          </p:nvSpPr>
          <p:spPr>
            <a:xfrm>
              <a:off x="6305575" y="4112770"/>
              <a:ext cx="250471" cy="52354"/>
            </a:xfrm>
            <a:custGeom>
              <a:avLst/>
              <a:gdLst/>
              <a:ahLst/>
              <a:cxnLst/>
              <a:rect l="l" t="t" r="r" b="b"/>
              <a:pathLst>
                <a:path w="2593" h="542" extrusionOk="0">
                  <a:moveTo>
                    <a:pt x="270" y="0"/>
                  </a:moveTo>
                  <a:cubicBezTo>
                    <a:pt x="121" y="0"/>
                    <a:pt x="0" y="123"/>
                    <a:pt x="0" y="272"/>
                  </a:cubicBezTo>
                  <a:cubicBezTo>
                    <a:pt x="0" y="419"/>
                    <a:pt x="121" y="541"/>
                    <a:pt x="270" y="541"/>
                  </a:cubicBezTo>
                  <a:lnTo>
                    <a:pt x="2322" y="541"/>
                  </a:lnTo>
                  <a:cubicBezTo>
                    <a:pt x="2471" y="541"/>
                    <a:pt x="2592" y="419"/>
                    <a:pt x="2592" y="272"/>
                  </a:cubicBezTo>
                  <a:cubicBezTo>
                    <a:pt x="2592" y="123"/>
                    <a:pt x="2471" y="0"/>
                    <a:pt x="2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1"/>
            <p:cNvSpPr/>
            <p:nvPr/>
          </p:nvSpPr>
          <p:spPr>
            <a:xfrm>
              <a:off x="7651620" y="3691907"/>
              <a:ext cx="247187" cy="246993"/>
            </a:xfrm>
            <a:custGeom>
              <a:avLst/>
              <a:gdLst/>
              <a:ahLst/>
              <a:cxnLst/>
              <a:rect l="l" t="t" r="r" b="b"/>
              <a:pathLst>
                <a:path w="2559" h="2557" extrusionOk="0">
                  <a:moveTo>
                    <a:pt x="1280" y="1"/>
                  </a:moveTo>
                  <a:cubicBezTo>
                    <a:pt x="573" y="1"/>
                    <a:pt x="1" y="573"/>
                    <a:pt x="1" y="1280"/>
                  </a:cubicBezTo>
                  <a:cubicBezTo>
                    <a:pt x="1" y="1985"/>
                    <a:pt x="573" y="2557"/>
                    <a:pt x="1280" y="2557"/>
                  </a:cubicBezTo>
                  <a:cubicBezTo>
                    <a:pt x="1986" y="2557"/>
                    <a:pt x="2558" y="1985"/>
                    <a:pt x="2558" y="1280"/>
                  </a:cubicBezTo>
                  <a:cubicBezTo>
                    <a:pt x="2558" y="573"/>
                    <a:pt x="1986" y="1"/>
                    <a:pt x="1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1"/>
            <p:cNvSpPr/>
            <p:nvPr/>
          </p:nvSpPr>
          <p:spPr>
            <a:xfrm>
              <a:off x="7679440" y="4074615"/>
              <a:ext cx="201980" cy="73026"/>
            </a:xfrm>
            <a:custGeom>
              <a:avLst/>
              <a:gdLst/>
              <a:ahLst/>
              <a:cxnLst/>
              <a:rect l="l" t="t" r="r" b="b"/>
              <a:pathLst>
                <a:path w="2091" h="756" extrusionOk="0">
                  <a:moveTo>
                    <a:pt x="379" y="0"/>
                  </a:moveTo>
                  <a:cubicBezTo>
                    <a:pt x="172" y="0"/>
                    <a:pt x="1" y="170"/>
                    <a:pt x="1" y="377"/>
                  </a:cubicBezTo>
                  <a:cubicBezTo>
                    <a:pt x="1" y="586"/>
                    <a:pt x="172" y="756"/>
                    <a:pt x="379" y="756"/>
                  </a:cubicBezTo>
                  <a:lnTo>
                    <a:pt x="1712" y="756"/>
                  </a:lnTo>
                  <a:cubicBezTo>
                    <a:pt x="1920" y="756"/>
                    <a:pt x="2090" y="586"/>
                    <a:pt x="2090" y="377"/>
                  </a:cubicBezTo>
                  <a:cubicBezTo>
                    <a:pt x="2090" y="170"/>
                    <a:pt x="1920" y="0"/>
                    <a:pt x="17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1"/>
            <p:cNvSpPr/>
            <p:nvPr/>
          </p:nvSpPr>
          <p:spPr>
            <a:xfrm>
              <a:off x="7679440" y="4203182"/>
              <a:ext cx="201980" cy="73219"/>
            </a:xfrm>
            <a:custGeom>
              <a:avLst/>
              <a:gdLst/>
              <a:ahLst/>
              <a:cxnLst/>
              <a:rect l="l" t="t" r="r" b="b"/>
              <a:pathLst>
                <a:path w="2091" h="758" extrusionOk="0">
                  <a:moveTo>
                    <a:pt x="379" y="0"/>
                  </a:moveTo>
                  <a:cubicBezTo>
                    <a:pt x="172" y="0"/>
                    <a:pt x="1" y="172"/>
                    <a:pt x="1" y="379"/>
                  </a:cubicBezTo>
                  <a:cubicBezTo>
                    <a:pt x="1" y="588"/>
                    <a:pt x="172" y="757"/>
                    <a:pt x="379" y="757"/>
                  </a:cubicBezTo>
                  <a:lnTo>
                    <a:pt x="1712" y="757"/>
                  </a:lnTo>
                  <a:cubicBezTo>
                    <a:pt x="1920" y="757"/>
                    <a:pt x="2090" y="588"/>
                    <a:pt x="2090" y="379"/>
                  </a:cubicBezTo>
                  <a:cubicBezTo>
                    <a:pt x="2090" y="172"/>
                    <a:pt x="1920" y="0"/>
                    <a:pt x="17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 name="Google Shape;1585;p61"/>
          <p:cNvGrpSpPr/>
          <p:nvPr/>
        </p:nvGrpSpPr>
        <p:grpSpPr>
          <a:xfrm>
            <a:off x="1987971" y="1239163"/>
            <a:ext cx="637497" cy="657981"/>
            <a:chOff x="7472875" y="2543800"/>
            <a:chExt cx="672182" cy="693853"/>
          </a:xfrm>
        </p:grpSpPr>
        <p:sp>
          <p:nvSpPr>
            <p:cNvPr id="1586" name="Google Shape;1586;p61"/>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1"/>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8" name="Google Shape;1588;p61"/>
          <p:cNvSpPr/>
          <p:nvPr/>
        </p:nvSpPr>
        <p:spPr>
          <a:xfrm>
            <a:off x="2141823" y="1457800"/>
            <a:ext cx="329804" cy="289863"/>
          </a:xfrm>
          <a:custGeom>
            <a:avLst/>
            <a:gdLst/>
            <a:ahLst/>
            <a:cxnLst/>
            <a:rect l="l" t="t" r="r" b="b"/>
            <a:pathLst>
              <a:path w="11717" h="10298" extrusionOk="0">
                <a:moveTo>
                  <a:pt x="11030" y="687"/>
                </a:moveTo>
                <a:lnTo>
                  <a:pt x="11030" y="6866"/>
                </a:lnTo>
                <a:lnTo>
                  <a:pt x="687" y="6866"/>
                </a:lnTo>
                <a:lnTo>
                  <a:pt x="687" y="687"/>
                </a:lnTo>
                <a:close/>
                <a:moveTo>
                  <a:pt x="11030" y="7552"/>
                </a:moveTo>
                <a:lnTo>
                  <a:pt x="11030" y="8239"/>
                </a:lnTo>
                <a:lnTo>
                  <a:pt x="687" y="8239"/>
                </a:lnTo>
                <a:lnTo>
                  <a:pt x="687" y="7552"/>
                </a:lnTo>
                <a:close/>
                <a:moveTo>
                  <a:pt x="6889" y="8925"/>
                </a:moveTo>
                <a:lnTo>
                  <a:pt x="6889" y="9611"/>
                </a:lnTo>
                <a:lnTo>
                  <a:pt x="4830" y="9611"/>
                </a:lnTo>
                <a:lnTo>
                  <a:pt x="4830" y="8925"/>
                </a:lnTo>
                <a:close/>
                <a:moveTo>
                  <a:pt x="1" y="1"/>
                </a:moveTo>
                <a:lnTo>
                  <a:pt x="1" y="8925"/>
                </a:lnTo>
                <a:lnTo>
                  <a:pt x="4143" y="8925"/>
                </a:lnTo>
                <a:lnTo>
                  <a:pt x="4143" y="9611"/>
                </a:lnTo>
                <a:lnTo>
                  <a:pt x="2770" y="9611"/>
                </a:lnTo>
                <a:lnTo>
                  <a:pt x="2770" y="10298"/>
                </a:lnTo>
                <a:lnTo>
                  <a:pt x="8949" y="10298"/>
                </a:lnTo>
                <a:lnTo>
                  <a:pt x="8949" y="9611"/>
                </a:lnTo>
                <a:lnTo>
                  <a:pt x="7576" y="9611"/>
                </a:lnTo>
                <a:lnTo>
                  <a:pt x="7576" y="8925"/>
                </a:lnTo>
                <a:lnTo>
                  <a:pt x="11716" y="8925"/>
                </a:lnTo>
                <a:lnTo>
                  <a:pt x="117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1">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1">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1">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1">
            <a:hlinkClick r:id="" action="ppaction://hlinkshowjump?jump=nextslide"/>
          </p:cNvPr>
          <p:cNvSpPr txBox="1">
            <a:spLocks noGrp="1"/>
          </p:cNvSpPr>
          <p:nvPr>
            <p:ph type="subTitle" idx="1"/>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1593" name="Google Shape;1593;p61">
            <a:hlinkClick r:id="" action="ppaction://hlinkshowjump?jump=previousslide"/>
          </p:cNvPr>
          <p:cNvSpPr txBox="1">
            <a:spLocks noGrp="1"/>
          </p:cNvSpPr>
          <p:nvPr>
            <p:ph type="subTitle" idx="1"/>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1594" name="Google Shape;1594;p61">
            <a:hlinkClick r:id="rId3" action="ppaction://hlinksldjump"/>
          </p:cNvPr>
          <p:cNvSpPr txBox="1">
            <a:spLocks noGrp="1"/>
          </p:cNvSpPr>
          <p:nvPr>
            <p:ph type="subTitle" idx="1"/>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1595" name="Google Shape;1595;p61">
            <a:hlinkClick r:id="rId4" action="ppaction://hlinksldjump"/>
          </p:cNvPr>
          <p:cNvSpPr txBox="1">
            <a:spLocks noGrp="1"/>
          </p:cNvSpPr>
          <p:nvPr>
            <p:ph type="subTitle" idx="1"/>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1596" name="Google Shape;1596;p61">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2" descr="useContext React Hooks. When creating an application with… | by Charles  Lucas | Medium">
            <a:extLst>
              <a:ext uri="{FF2B5EF4-FFF2-40B4-BE49-F238E27FC236}">
                <a16:creationId xmlns:a16="http://schemas.microsoft.com/office/drawing/2014/main" id="{6FE90363-A11A-70B5-3C49-90E2A57C25B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40476" y="936145"/>
            <a:ext cx="3274647" cy="200678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2905"/>
        <p:cNvGrpSpPr/>
        <p:nvPr/>
      </p:nvGrpSpPr>
      <p:grpSpPr>
        <a:xfrm>
          <a:off x="0" y="0"/>
          <a:ext cx="0" cy="0"/>
          <a:chOff x="0" y="0"/>
          <a:chExt cx="0" cy="0"/>
        </a:xfrm>
      </p:grpSpPr>
      <p:sp>
        <p:nvSpPr>
          <p:cNvPr id="12906" name="Google Shape;12906;p82"/>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7" name="Google Shape;12907;p82"/>
          <p:cNvGrpSpPr/>
          <p:nvPr/>
        </p:nvGrpSpPr>
        <p:grpSpPr>
          <a:xfrm>
            <a:off x="3051327" y="3893352"/>
            <a:ext cx="346056" cy="345674"/>
            <a:chOff x="3303268" y="3817349"/>
            <a:chExt cx="346056" cy="345674"/>
          </a:xfrm>
        </p:grpSpPr>
        <p:sp>
          <p:nvSpPr>
            <p:cNvPr id="12908" name="Google Shape;12908;p82"/>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2"/>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2"/>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2"/>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2" name="Google Shape;12912;p82"/>
          <p:cNvGrpSpPr/>
          <p:nvPr/>
        </p:nvGrpSpPr>
        <p:grpSpPr>
          <a:xfrm>
            <a:off x="3500416" y="3893352"/>
            <a:ext cx="346056" cy="345674"/>
            <a:chOff x="3752358" y="3817349"/>
            <a:chExt cx="346056" cy="345674"/>
          </a:xfrm>
        </p:grpSpPr>
        <p:sp>
          <p:nvSpPr>
            <p:cNvPr id="12913" name="Google Shape;12913;p82"/>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2"/>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2"/>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2"/>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7" name="Google Shape;12917;p82"/>
          <p:cNvGrpSpPr/>
          <p:nvPr/>
        </p:nvGrpSpPr>
        <p:grpSpPr>
          <a:xfrm>
            <a:off x="4848066" y="3893352"/>
            <a:ext cx="346024" cy="345674"/>
            <a:chOff x="5100008" y="3817349"/>
            <a:chExt cx="346024" cy="345674"/>
          </a:xfrm>
        </p:grpSpPr>
        <p:sp>
          <p:nvSpPr>
            <p:cNvPr id="12918" name="Google Shape;12918;p82"/>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2"/>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2"/>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1" name="Google Shape;12921;p82"/>
          <p:cNvGrpSpPr/>
          <p:nvPr/>
        </p:nvGrpSpPr>
        <p:grpSpPr>
          <a:xfrm>
            <a:off x="5746977" y="3893352"/>
            <a:ext cx="345674" cy="345674"/>
            <a:chOff x="5998919" y="3817349"/>
            <a:chExt cx="345674" cy="345674"/>
          </a:xfrm>
        </p:grpSpPr>
        <p:sp>
          <p:nvSpPr>
            <p:cNvPr id="12922" name="Google Shape;12922;p82"/>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2"/>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2"/>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82"/>
          <p:cNvGrpSpPr/>
          <p:nvPr/>
        </p:nvGrpSpPr>
        <p:grpSpPr>
          <a:xfrm>
            <a:off x="3949506" y="3893352"/>
            <a:ext cx="346024" cy="345674"/>
            <a:chOff x="4201447" y="3817349"/>
            <a:chExt cx="346024" cy="345674"/>
          </a:xfrm>
        </p:grpSpPr>
        <p:sp>
          <p:nvSpPr>
            <p:cNvPr id="12926" name="Google Shape;12926;p82"/>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2"/>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8" name="Google Shape;12928;p82"/>
          <p:cNvGrpSpPr/>
          <p:nvPr/>
        </p:nvGrpSpPr>
        <p:grpSpPr>
          <a:xfrm>
            <a:off x="4398977" y="3893352"/>
            <a:ext cx="346024" cy="345674"/>
            <a:chOff x="4650919" y="3817349"/>
            <a:chExt cx="346024" cy="345674"/>
          </a:xfrm>
        </p:grpSpPr>
        <p:sp>
          <p:nvSpPr>
            <p:cNvPr id="12929" name="Google Shape;12929;p82"/>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2"/>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2"/>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82"/>
          <p:cNvGrpSpPr/>
          <p:nvPr/>
        </p:nvGrpSpPr>
        <p:grpSpPr>
          <a:xfrm>
            <a:off x="5297920" y="3893352"/>
            <a:ext cx="345642" cy="345674"/>
            <a:chOff x="5549861" y="3817349"/>
            <a:chExt cx="345642" cy="345674"/>
          </a:xfrm>
        </p:grpSpPr>
        <p:sp>
          <p:nvSpPr>
            <p:cNvPr id="12933" name="Google Shape;12933;p82"/>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2"/>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2"/>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6" name="Google Shape;12936;p82"/>
          <p:cNvGrpSpPr/>
          <p:nvPr/>
        </p:nvGrpSpPr>
        <p:grpSpPr>
          <a:xfrm>
            <a:off x="1306445" y="3474029"/>
            <a:ext cx="367255" cy="269855"/>
            <a:chOff x="1306445" y="3397829"/>
            <a:chExt cx="367255" cy="269855"/>
          </a:xfrm>
        </p:grpSpPr>
        <p:sp>
          <p:nvSpPr>
            <p:cNvPr id="12937" name="Google Shape;12937;p82"/>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2"/>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2"/>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2"/>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2"/>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2"/>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3" name="Google Shape;12943;p82"/>
          <p:cNvGrpSpPr/>
          <p:nvPr/>
        </p:nvGrpSpPr>
        <p:grpSpPr>
          <a:xfrm>
            <a:off x="1781317" y="3467600"/>
            <a:ext cx="367255" cy="282364"/>
            <a:chOff x="1781317" y="3391400"/>
            <a:chExt cx="367255" cy="282364"/>
          </a:xfrm>
        </p:grpSpPr>
        <p:sp>
          <p:nvSpPr>
            <p:cNvPr id="12944" name="Google Shape;12944;p82"/>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2"/>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2"/>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2"/>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2"/>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2"/>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82"/>
          <p:cNvGrpSpPr/>
          <p:nvPr/>
        </p:nvGrpSpPr>
        <p:grpSpPr>
          <a:xfrm>
            <a:off x="3678830" y="3447133"/>
            <a:ext cx="369164" cy="323297"/>
            <a:chOff x="3678830" y="3370933"/>
            <a:chExt cx="369164" cy="323297"/>
          </a:xfrm>
        </p:grpSpPr>
        <p:sp>
          <p:nvSpPr>
            <p:cNvPr id="12951" name="Google Shape;12951;p82"/>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2"/>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2"/>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2"/>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2"/>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2"/>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2"/>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2"/>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2"/>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2"/>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2"/>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2" name="Google Shape;12962;p82"/>
          <p:cNvGrpSpPr/>
          <p:nvPr/>
        </p:nvGrpSpPr>
        <p:grpSpPr>
          <a:xfrm>
            <a:off x="859265" y="3424375"/>
            <a:ext cx="312316" cy="368400"/>
            <a:chOff x="859265" y="3348175"/>
            <a:chExt cx="312316" cy="368400"/>
          </a:xfrm>
        </p:grpSpPr>
        <p:sp>
          <p:nvSpPr>
            <p:cNvPr id="12963" name="Google Shape;12963;p82"/>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2"/>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2"/>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2"/>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2"/>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8" name="Google Shape;12968;p82"/>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9" name="Google Shape;12969;p82"/>
          <p:cNvGrpSpPr/>
          <p:nvPr/>
        </p:nvGrpSpPr>
        <p:grpSpPr>
          <a:xfrm>
            <a:off x="2766374" y="3437213"/>
            <a:ext cx="330110" cy="308908"/>
            <a:chOff x="2766264" y="3394042"/>
            <a:chExt cx="294873" cy="275934"/>
          </a:xfrm>
        </p:grpSpPr>
        <p:sp>
          <p:nvSpPr>
            <p:cNvPr id="12970" name="Google Shape;12970;p82"/>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2"/>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2"/>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2"/>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4" name="Google Shape;12974;p82"/>
          <p:cNvGrpSpPr/>
          <p:nvPr/>
        </p:nvGrpSpPr>
        <p:grpSpPr>
          <a:xfrm>
            <a:off x="3214972" y="3435388"/>
            <a:ext cx="346406" cy="347552"/>
            <a:chOff x="3214972" y="3359188"/>
            <a:chExt cx="346406" cy="347552"/>
          </a:xfrm>
        </p:grpSpPr>
        <p:sp>
          <p:nvSpPr>
            <p:cNvPr id="12975" name="Google Shape;12975;p82"/>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2"/>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2"/>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2"/>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2"/>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2"/>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2"/>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2"/>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2"/>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2"/>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2"/>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2"/>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2"/>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2"/>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9" name="Google Shape;12989;p82"/>
          <p:cNvGrpSpPr/>
          <p:nvPr/>
        </p:nvGrpSpPr>
        <p:grpSpPr>
          <a:xfrm>
            <a:off x="4629306" y="3485393"/>
            <a:ext cx="367255" cy="244486"/>
            <a:chOff x="4629306" y="3409193"/>
            <a:chExt cx="367255" cy="244486"/>
          </a:xfrm>
        </p:grpSpPr>
        <p:sp>
          <p:nvSpPr>
            <p:cNvPr id="12990" name="Google Shape;12990;p82"/>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2"/>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2"/>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2"/>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2"/>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2"/>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2"/>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2"/>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2"/>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2"/>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0" name="Google Shape;13000;p82"/>
          <p:cNvGrpSpPr/>
          <p:nvPr/>
        </p:nvGrpSpPr>
        <p:grpSpPr>
          <a:xfrm>
            <a:off x="4193490" y="3426284"/>
            <a:ext cx="289939" cy="334661"/>
            <a:chOff x="4193490" y="3350084"/>
            <a:chExt cx="289939" cy="334661"/>
          </a:xfrm>
        </p:grpSpPr>
        <p:sp>
          <p:nvSpPr>
            <p:cNvPr id="13001" name="Google Shape;13001;p82"/>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2"/>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2"/>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2"/>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2"/>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2"/>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2"/>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2"/>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2"/>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2"/>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82"/>
          <p:cNvGrpSpPr/>
          <p:nvPr/>
        </p:nvGrpSpPr>
        <p:grpSpPr>
          <a:xfrm>
            <a:off x="6533281" y="3427430"/>
            <a:ext cx="357037" cy="357005"/>
            <a:chOff x="6533281" y="3351230"/>
            <a:chExt cx="357037" cy="357005"/>
          </a:xfrm>
        </p:grpSpPr>
        <p:sp>
          <p:nvSpPr>
            <p:cNvPr id="13012" name="Google Shape;13012;p82"/>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2"/>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2"/>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5" name="Google Shape;13015;p82"/>
          <p:cNvGrpSpPr/>
          <p:nvPr/>
        </p:nvGrpSpPr>
        <p:grpSpPr>
          <a:xfrm>
            <a:off x="6058441" y="3427430"/>
            <a:ext cx="357387" cy="357005"/>
            <a:chOff x="6058441" y="3351230"/>
            <a:chExt cx="357387" cy="357005"/>
          </a:xfrm>
        </p:grpSpPr>
        <p:sp>
          <p:nvSpPr>
            <p:cNvPr id="13016" name="Google Shape;13016;p82"/>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2"/>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8" name="Google Shape;13018;p82"/>
          <p:cNvGrpSpPr/>
          <p:nvPr/>
        </p:nvGrpSpPr>
        <p:grpSpPr>
          <a:xfrm>
            <a:off x="7957483" y="3427048"/>
            <a:ext cx="357387" cy="357387"/>
            <a:chOff x="7957483" y="3350848"/>
            <a:chExt cx="357387" cy="357387"/>
          </a:xfrm>
        </p:grpSpPr>
        <p:sp>
          <p:nvSpPr>
            <p:cNvPr id="13019" name="Google Shape;13019;p82"/>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2"/>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2"/>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2" name="Google Shape;13022;p82"/>
          <p:cNvGrpSpPr/>
          <p:nvPr/>
        </p:nvGrpSpPr>
        <p:grpSpPr>
          <a:xfrm>
            <a:off x="7007771" y="3427430"/>
            <a:ext cx="357387" cy="357005"/>
            <a:chOff x="7007771" y="3351230"/>
            <a:chExt cx="357387" cy="357005"/>
          </a:xfrm>
        </p:grpSpPr>
        <p:sp>
          <p:nvSpPr>
            <p:cNvPr id="13023" name="Google Shape;13023;p82"/>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2"/>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2"/>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2"/>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2"/>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8" name="Google Shape;13028;p82"/>
          <p:cNvGrpSpPr/>
          <p:nvPr/>
        </p:nvGrpSpPr>
        <p:grpSpPr>
          <a:xfrm>
            <a:off x="5108729" y="3427430"/>
            <a:ext cx="357005" cy="357005"/>
            <a:chOff x="5108729" y="3351230"/>
            <a:chExt cx="357005" cy="357005"/>
          </a:xfrm>
        </p:grpSpPr>
        <p:sp>
          <p:nvSpPr>
            <p:cNvPr id="13029" name="Google Shape;13029;p82"/>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2"/>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1" name="Google Shape;13031;p82"/>
          <p:cNvGrpSpPr/>
          <p:nvPr/>
        </p:nvGrpSpPr>
        <p:grpSpPr>
          <a:xfrm>
            <a:off x="5583569" y="3427430"/>
            <a:ext cx="357419" cy="357005"/>
            <a:chOff x="5583569" y="3351230"/>
            <a:chExt cx="357419" cy="357005"/>
          </a:xfrm>
        </p:grpSpPr>
        <p:sp>
          <p:nvSpPr>
            <p:cNvPr id="13032" name="Google Shape;13032;p82"/>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2"/>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4" name="Google Shape;13034;p82"/>
          <p:cNvGrpSpPr/>
          <p:nvPr/>
        </p:nvGrpSpPr>
        <p:grpSpPr>
          <a:xfrm>
            <a:off x="7482229" y="3427430"/>
            <a:ext cx="357419" cy="357005"/>
            <a:chOff x="7482229" y="3351230"/>
            <a:chExt cx="357419" cy="357005"/>
          </a:xfrm>
        </p:grpSpPr>
        <p:sp>
          <p:nvSpPr>
            <p:cNvPr id="13035" name="Google Shape;13035;p82"/>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2"/>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2"/>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2"/>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2"/>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0" name="Google Shape;13040;p82"/>
          <p:cNvGrpSpPr/>
          <p:nvPr/>
        </p:nvGrpSpPr>
        <p:grpSpPr>
          <a:xfrm>
            <a:off x="3764485" y="2966882"/>
            <a:ext cx="222874" cy="345737"/>
            <a:chOff x="3764485" y="2890682"/>
            <a:chExt cx="222874" cy="345737"/>
          </a:xfrm>
        </p:grpSpPr>
        <p:sp>
          <p:nvSpPr>
            <p:cNvPr id="13041" name="Google Shape;13041;p82"/>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2"/>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2"/>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4" name="Google Shape;13044;p82"/>
          <p:cNvGrpSpPr/>
          <p:nvPr/>
        </p:nvGrpSpPr>
        <p:grpSpPr>
          <a:xfrm>
            <a:off x="2238616" y="2984331"/>
            <a:ext cx="422596" cy="310382"/>
            <a:chOff x="2278533" y="2937377"/>
            <a:chExt cx="346788" cy="254704"/>
          </a:xfrm>
        </p:grpSpPr>
        <p:sp>
          <p:nvSpPr>
            <p:cNvPr id="13045" name="Google Shape;13045;p82"/>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2"/>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7" name="Google Shape;13047;p82"/>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8" name="Google Shape;13048;p82"/>
          <p:cNvGrpSpPr/>
          <p:nvPr/>
        </p:nvGrpSpPr>
        <p:grpSpPr>
          <a:xfrm>
            <a:off x="1836637" y="2967710"/>
            <a:ext cx="286152" cy="346438"/>
            <a:chOff x="1836637" y="2891510"/>
            <a:chExt cx="286152" cy="346438"/>
          </a:xfrm>
        </p:grpSpPr>
        <p:sp>
          <p:nvSpPr>
            <p:cNvPr id="13049" name="Google Shape;13049;p82"/>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2"/>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2"/>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2" name="Google Shape;13052;p82"/>
          <p:cNvGrpSpPr/>
          <p:nvPr/>
        </p:nvGrpSpPr>
        <p:grpSpPr>
          <a:xfrm>
            <a:off x="5585861" y="2982129"/>
            <a:ext cx="379764" cy="337684"/>
            <a:chOff x="5585861" y="2905929"/>
            <a:chExt cx="379764" cy="337684"/>
          </a:xfrm>
        </p:grpSpPr>
        <p:sp>
          <p:nvSpPr>
            <p:cNvPr id="13053" name="Google Shape;13053;p82"/>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2"/>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2"/>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2"/>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82"/>
          <p:cNvGrpSpPr/>
          <p:nvPr/>
        </p:nvGrpSpPr>
        <p:grpSpPr>
          <a:xfrm>
            <a:off x="1327676" y="2986680"/>
            <a:ext cx="347934" cy="310024"/>
            <a:chOff x="1327676" y="2910480"/>
            <a:chExt cx="347934" cy="310024"/>
          </a:xfrm>
        </p:grpSpPr>
        <p:sp>
          <p:nvSpPr>
            <p:cNvPr id="13058" name="Google Shape;13058;p82"/>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2"/>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2"/>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2"/>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2"/>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63" name="Google Shape;13063;p82"/>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64" name="Google Shape;13064;p82"/>
          <p:cNvGrpSpPr/>
          <p:nvPr/>
        </p:nvGrpSpPr>
        <p:grpSpPr>
          <a:xfrm>
            <a:off x="2753401" y="2945764"/>
            <a:ext cx="382828" cy="358601"/>
            <a:chOff x="2753373" y="2902523"/>
            <a:chExt cx="347552" cy="325557"/>
          </a:xfrm>
        </p:grpSpPr>
        <p:sp>
          <p:nvSpPr>
            <p:cNvPr id="13065" name="Google Shape;13065;p82"/>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2"/>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2"/>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2"/>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2"/>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2"/>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82"/>
          <p:cNvGrpSpPr/>
          <p:nvPr/>
        </p:nvGrpSpPr>
        <p:grpSpPr>
          <a:xfrm>
            <a:off x="849016" y="2979455"/>
            <a:ext cx="356655" cy="335425"/>
            <a:chOff x="849016" y="2903255"/>
            <a:chExt cx="356655" cy="335425"/>
          </a:xfrm>
        </p:grpSpPr>
        <p:sp>
          <p:nvSpPr>
            <p:cNvPr id="13072" name="Google Shape;13072;p82"/>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2"/>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2"/>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2"/>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2"/>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2"/>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2"/>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2"/>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2"/>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2"/>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2"/>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3" name="Google Shape;13083;p82"/>
          <p:cNvGrpSpPr/>
          <p:nvPr/>
        </p:nvGrpSpPr>
        <p:grpSpPr>
          <a:xfrm>
            <a:off x="4210933" y="3002977"/>
            <a:ext cx="280072" cy="275520"/>
            <a:chOff x="4210933" y="2926777"/>
            <a:chExt cx="280072" cy="275520"/>
          </a:xfrm>
        </p:grpSpPr>
        <p:sp>
          <p:nvSpPr>
            <p:cNvPr id="13084" name="Google Shape;13084;p82"/>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2"/>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2"/>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2"/>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2"/>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2"/>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2"/>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2"/>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2"/>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2"/>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2"/>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2"/>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2"/>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7" name="Google Shape;13097;p82"/>
          <p:cNvGrpSpPr/>
          <p:nvPr/>
        </p:nvGrpSpPr>
        <p:grpSpPr>
          <a:xfrm>
            <a:off x="4667216" y="2991582"/>
            <a:ext cx="320273" cy="318395"/>
            <a:chOff x="4667216" y="2915382"/>
            <a:chExt cx="320273" cy="318395"/>
          </a:xfrm>
        </p:grpSpPr>
        <p:sp>
          <p:nvSpPr>
            <p:cNvPr id="13098" name="Google Shape;13098;p82"/>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2"/>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2"/>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2"/>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2" name="Google Shape;13102;p82"/>
          <p:cNvGrpSpPr/>
          <p:nvPr/>
        </p:nvGrpSpPr>
        <p:grpSpPr>
          <a:xfrm>
            <a:off x="5170480" y="3010839"/>
            <a:ext cx="261929" cy="280550"/>
            <a:chOff x="5170480" y="2934639"/>
            <a:chExt cx="261929" cy="280550"/>
          </a:xfrm>
        </p:grpSpPr>
        <p:sp>
          <p:nvSpPr>
            <p:cNvPr id="13103" name="Google Shape;13103;p82"/>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2"/>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2"/>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2"/>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2"/>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2"/>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2"/>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0" name="Google Shape;13110;p82"/>
          <p:cNvGrpSpPr/>
          <p:nvPr/>
        </p:nvGrpSpPr>
        <p:grpSpPr>
          <a:xfrm>
            <a:off x="6069423" y="2968091"/>
            <a:ext cx="362321" cy="364231"/>
            <a:chOff x="6069423" y="2891892"/>
            <a:chExt cx="362321" cy="364231"/>
          </a:xfrm>
        </p:grpSpPr>
        <p:sp>
          <p:nvSpPr>
            <p:cNvPr id="13111" name="Google Shape;13111;p82"/>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2"/>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2"/>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2"/>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2"/>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2"/>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7" name="Google Shape;13117;p82"/>
          <p:cNvGrpSpPr/>
          <p:nvPr/>
        </p:nvGrpSpPr>
        <p:grpSpPr>
          <a:xfrm>
            <a:off x="6571955" y="2995370"/>
            <a:ext cx="308878" cy="311170"/>
            <a:chOff x="6571955" y="2919170"/>
            <a:chExt cx="308878" cy="311170"/>
          </a:xfrm>
        </p:grpSpPr>
        <p:sp>
          <p:nvSpPr>
            <p:cNvPr id="13118" name="Google Shape;13118;p82"/>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2"/>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2"/>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2"/>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2"/>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2"/>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2"/>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2"/>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2"/>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2"/>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8" name="Google Shape;13128;p82"/>
          <p:cNvGrpSpPr/>
          <p:nvPr/>
        </p:nvGrpSpPr>
        <p:grpSpPr>
          <a:xfrm>
            <a:off x="7500054" y="3010935"/>
            <a:ext cx="350576" cy="280454"/>
            <a:chOff x="7500054" y="2934735"/>
            <a:chExt cx="350576" cy="280454"/>
          </a:xfrm>
        </p:grpSpPr>
        <p:sp>
          <p:nvSpPr>
            <p:cNvPr id="13129" name="Google Shape;13129;p82"/>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2"/>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2"/>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2"/>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2"/>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2"/>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2"/>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2"/>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7" name="Google Shape;13137;p82"/>
          <p:cNvGrpSpPr/>
          <p:nvPr/>
        </p:nvGrpSpPr>
        <p:grpSpPr>
          <a:xfrm>
            <a:off x="7024430" y="2950862"/>
            <a:ext cx="332012" cy="355454"/>
            <a:chOff x="7055134" y="2919170"/>
            <a:chExt cx="290321" cy="310820"/>
          </a:xfrm>
        </p:grpSpPr>
        <p:sp>
          <p:nvSpPr>
            <p:cNvPr id="13138" name="Google Shape;13138;p82"/>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2"/>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2"/>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2"/>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2"/>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2"/>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2"/>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2"/>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2"/>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2"/>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2"/>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2"/>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2"/>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2"/>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2" name="Google Shape;13152;p82"/>
          <p:cNvGrpSpPr/>
          <p:nvPr/>
        </p:nvGrpSpPr>
        <p:grpSpPr>
          <a:xfrm>
            <a:off x="7985143" y="2976813"/>
            <a:ext cx="330109" cy="347552"/>
            <a:chOff x="7985143" y="2900613"/>
            <a:chExt cx="330109" cy="347552"/>
          </a:xfrm>
        </p:grpSpPr>
        <p:sp>
          <p:nvSpPr>
            <p:cNvPr id="13153" name="Google Shape;13153;p82"/>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2"/>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2"/>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2"/>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2"/>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2"/>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2"/>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2"/>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82"/>
          <p:cNvGrpSpPr/>
          <p:nvPr/>
        </p:nvGrpSpPr>
        <p:grpSpPr>
          <a:xfrm>
            <a:off x="7990840" y="2511426"/>
            <a:ext cx="354363" cy="353631"/>
            <a:chOff x="7990840" y="2435226"/>
            <a:chExt cx="354363" cy="353631"/>
          </a:xfrm>
        </p:grpSpPr>
        <p:sp>
          <p:nvSpPr>
            <p:cNvPr id="13162" name="Google Shape;13162;p82"/>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2"/>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2"/>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5" name="Google Shape;13165;p82"/>
          <p:cNvGrpSpPr/>
          <p:nvPr/>
        </p:nvGrpSpPr>
        <p:grpSpPr>
          <a:xfrm>
            <a:off x="1817317" y="2556530"/>
            <a:ext cx="350958" cy="263043"/>
            <a:chOff x="1817317" y="2480330"/>
            <a:chExt cx="350958" cy="263043"/>
          </a:xfrm>
        </p:grpSpPr>
        <p:sp>
          <p:nvSpPr>
            <p:cNvPr id="13166" name="Google Shape;13166;p82"/>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2"/>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2"/>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2"/>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2"/>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1" name="Google Shape;13171;p82"/>
          <p:cNvGrpSpPr/>
          <p:nvPr/>
        </p:nvGrpSpPr>
        <p:grpSpPr>
          <a:xfrm>
            <a:off x="1341727" y="2559549"/>
            <a:ext cx="419913" cy="308109"/>
            <a:chOff x="1341727" y="2483349"/>
            <a:chExt cx="419913" cy="308109"/>
          </a:xfrm>
        </p:grpSpPr>
        <p:sp>
          <p:nvSpPr>
            <p:cNvPr id="13172" name="Google Shape;13172;p82"/>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2"/>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2"/>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5" name="Google Shape;13175;p82"/>
          <p:cNvGrpSpPr/>
          <p:nvPr/>
        </p:nvGrpSpPr>
        <p:grpSpPr>
          <a:xfrm>
            <a:off x="854332" y="2523936"/>
            <a:ext cx="376358" cy="330109"/>
            <a:chOff x="854332" y="2447736"/>
            <a:chExt cx="376358" cy="330109"/>
          </a:xfrm>
        </p:grpSpPr>
        <p:sp>
          <p:nvSpPr>
            <p:cNvPr id="13176" name="Google Shape;13176;p82"/>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2"/>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2"/>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2"/>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2"/>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2"/>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2"/>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2"/>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4" name="Google Shape;13184;p82"/>
          <p:cNvGrpSpPr/>
          <p:nvPr/>
        </p:nvGrpSpPr>
        <p:grpSpPr>
          <a:xfrm>
            <a:off x="4206763" y="2527151"/>
            <a:ext cx="322151" cy="322374"/>
            <a:chOff x="4206763" y="2450951"/>
            <a:chExt cx="322151" cy="322374"/>
          </a:xfrm>
        </p:grpSpPr>
        <p:sp>
          <p:nvSpPr>
            <p:cNvPr id="13185" name="Google Shape;13185;p82"/>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2"/>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7" name="Google Shape;13187;p82"/>
          <p:cNvGrpSpPr/>
          <p:nvPr/>
        </p:nvGrpSpPr>
        <p:grpSpPr>
          <a:xfrm>
            <a:off x="7528096" y="2526259"/>
            <a:ext cx="327976" cy="324316"/>
            <a:chOff x="7528096" y="2450059"/>
            <a:chExt cx="327976" cy="324316"/>
          </a:xfrm>
        </p:grpSpPr>
        <p:sp>
          <p:nvSpPr>
            <p:cNvPr id="13188" name="Google Shape;13188;p82"/>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2"/>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2"/>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2"/>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2"/>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3" name="Google Shape;13193;p82"/>
          <p:cNvGrpSpPr/>
          <p:nvPr/>
        </p:nvGrpSpPr>
        <p:grpSpPr>
          <a:xfrm>
            <a:off x="7077129" y="2588742"/>
            <a:ext cx="282364" cy="198619"/>
            <a:chOff x="7077129" y="2512542"/>
            <a:chExt cx="282364" cy="198619"/>
          </a:xfrm>
        </p:grpSpPr>
        <p:sp>
          <p:nvSpPr>
            <p:cNvPr id="13194" name="Google Shape;13194;p82"/>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2"/>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2"/>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2"/>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2"/>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2"/>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0" name="Google Shape;13200;p82"/>
          <p:cNvGrpSpPr/>
          <p:nvPr/>
        </p:nvGrpSpPr>
        <p:grpSpPr>
          <a:xfrm>
            <a:off x="3725461" y="2520912"/>
            <a:ext cx="334279" cy="334661"/>
            <a:chOff x="3725461" y="2444712"/>
            <a:chExt cx="334279" cy="334661"/>
          </a:xfrm>
        </p:grpSpPr>
        <p:sp>
          <p:nvSpPr>
            <p:cNvPr id="13201" name="Google Shape;13201;p82"/>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2"/>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2"/>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2"/>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2"/>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2"/>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2"/>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82"/>
          <p:cNvGrpSpPr/>
          <p:nvPr/>
        </p:nvGrpSpPr>
        <p:grpSpPr>
          <a:xfrm>
            <a:off x="6577238" y="2533421"/>
            <a:ext cx="332019" cy="310788"/>
            <a:chOff x="6577238" y="2457221"/>
            <a:chExt cx="332019" cy="310788"/>
          </a:xfrm>
        </p:grpSpPr>
        <p:sp>
          <p:nvSpPr>
            <p:cNvPr id="13209" name="Google Shape;13209;p82"/>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2"/>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2"/>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2"/>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2"/>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2"/>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5" name="Google Shape;13215;p82"/>
          <p:cNvGrpSpPr/>
          <p:nvPr/>
        </p:nvGrpSpPr>
        <p:grpSpPr>
          <a:xfrm>
            <a:off x="2818561" y="2515978"/>
            <a:ext cx="247892" cy="346024"/>
            <a:chOff x="2818561" y="2439778"/>
            <a:chExt cx="247892" cy="346024"/>
          </a:xfrm>
        </p:grpSpPr>
        <p:sp>
          <p:nvSpPr>
            <p:cNvPr id="13216" name="Google Shape;13216;p82"/>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2"/>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2"/>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2"/>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2"/>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2"/>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2"/>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2"/>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2"/>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2"/>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2"/>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2"/>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8" name="Google Shape;13228;p82"/>
          <p:cNvGrpSpPr/>
          <p:nvPr/>
        </p:nvGrpSpPr>
        <p:grpSpPr>
          <a:xfrm>
            <a:off x="3207778" y="2550832"/>
            <a:ext cx="419933" cy="275170"/>
            <a:chOff x="3207778" y="2474632"/>
            <a:chExt cx="419933" cy="275170"/>
          </a:xfrm>
        </p:grpSpPr>
        <p:sp>
          <p:nvSpPr>
            <p:cNvPr id="13229" name="Google Shape;13229;p82"/>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2"/>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2"/>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2"/>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2"/>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2"/>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2"/>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2"/>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2"/>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2"/>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2"/>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2"/>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2"/>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2"/>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3" name="Google Shape;13243;p82"/>
          <p:cNvGrpSpPr/>
          <p:nvPr/>
        </p:nvGrpSpPr>
        <p:grpSpPr>
          <a:xfrm>
            <a:off x="6099375" y="2532275"/>
            <a:ext cx="337684" cy="314194"/>
            <a:chOff x="6099375" y="2456075"/>
            <a:chExt cx="337684" cy="314194"/>
          </a:xfrm>
        </p:grpSpPr>
        <p:sp>
          <p:nvSpPr>
            <p:cNvPr id="13244" name="Google Shape;13244;p82"/>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2"/>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6" name="Google Shape;13246;p82"/>
          <p:cNvGrpSpPr/>
          <p:nvPr/>
        </p:nvGrpSpPr>
        <p:grpSpPr>
          <a:xfrm>
            <a:off x="2312623" y="2544784"/>
            <a:ext cx="312698" cy="286534"/>
            <a:chOff x="2312623" y="2468584"/>
            <a:chExt cx="312698" cy="286534"/>
          </a:xfrm>
        </p:grpSpPr>
        <p:sp>
          <p:nvSpPr>
            <p:cNvPr id="13247" name="Google Shape;13247;p82"/>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2"/>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2"/>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0" name="Google Shape;13250;p82"/>
          <p:cNvGrpSpPr/>
          <p:nvPr/>
        </p:nvGrpSpPr>
        <p:grpSpPr>
          <a:xfrm>
            <a:off x="5618805" y="2517124"/>
            <a:ext cx="345292" cy="342618"/>
            <a:chOff x="5618805" y="2440924"/>
            <a:chExt cx="345292" cy="342618"/>
          </a:xfrm>
        </p:grpSpPr>
        <p:sp>
          <p:nvSpPr>
            <p:cNvPr id="13251" name="Google Shape;13251;p82"/>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2"/>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2"/>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2"/>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2"/>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6" name="Google Shape;13256;p82"/>
          <p:cNvGrpSpPr/>
          <p:nvPr/>
        </p:nvGrpSpPr>
        <p:grpSpPr>
          <a:xfrm>
            <a:off x="4653179" y="2522790"/>
            <a:ext cx="377886" cy="331255"/>
            <a:chOff x="4653179" y="2446590"/>
            <a:chExt cx="377886" cy="331255"/>
          </a:xfrm>
        </p:grpSpPr>
        <p:sp>
          <p:nvSpPr>
            <p:cNvPr id="13257" name="Google Shape;13257;p82"/>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2"/>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2"/>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2"/>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1" name="Google Shape;13261;p82"/>
          <p:cNvGrpSpPr/>
          <p:nvPr/>
        </p:nvGrpSpPr>
        <p:grpSpPr>
          <a:xfrm>
            <a:off x="5184517" y="2535681"/>
            <a:ext cx="252062" cy="305122"/>
            <a:chOff x="5184517" y="2459481"/>
            <a:chExt cx="252062" cy="305122"/>
          </a:xfrm>
        </p:grpSpPr>
        <p:sp>
          <p:nvSpPr>
            <p:cNvPr id="13262" name="Google Shape;13262;p82"/>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2"/>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2"/>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2"/>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2"/>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2"/>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68" name="Google Shape;13268;p82"/>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69" name="Google Shape;13269;p82"/>
          <p:cNvGrpSpPr/>
          <p:nvPr/>
        </p:nvGrpSpPr>
        <p:grpSpPr>
          <a:xfrm>
            <a:off x="6155459" y="2045308"/>
            <a:ext cx="249770" cy="363849"/>
            <a:chOff x="6155459" y="1969108"/>
            <a:chExt cx="249770" cy="363849"/>
          </a:xfrm>
        </p:grpSpPr>
        <p:sp>
          <p:nvSpPr>
            <p:cNvPr id="13270" name="Google Shape;13270;p82"/>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2"/>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2"/>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2"/>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2"/>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2"/>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2"/>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2"/>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2"/>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9" name="Google Shape;13279;p82"/>
          <p:cNvGrpSpPr/>
          <p:nvPr/>
        </p:nvGrpSpPr>
        <p:grpSpPr>
          <a:xfrm>
            <a:off x="2280029" y="2046804"/>
            <a:ext cx="353631" cy="354395"/>
            <a:chOff x="2280029" y="1970604"/>
            <a:chExt cx="353631" cy="354395"/>
          </a:xfrm>
        </p:grpSpPr>
        <p:sp>
          <p:nvSpPr>
            <p:cNvPr id="13280" name="Google Shape;13280;p82"/>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2"/>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2"/>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2"/>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4" name="Google Shape;13284;p82"/>
          <p:cNvGrpSpPr/>
          <p:nvPr/>
        </p:nvGrpSpPr>
        <p:grpSpPr>
          <a:xfrm>
            <a:off x="8065100" y="2076374"/>
            <a:ext cx="255086" cy="301685"/>
            <a:chOff x="8065100" y="2000174"/>
            <a:chExt cx="255086" cy="301685"/>
          </a:xfrm>
        </p:grpSpPr>
        <p:sp>
          <p:nvSpPr>
            <p:cNvPr id="13285" name="Google Shape;13285;p82"/>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2"/>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2"/>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2"/>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9" name="Google Shape;13289;p82"/>
          <p:cNvGrpSpPr/>
          <p:nvPr/>
        </p:nvGrpSpPr>
        <p:grpSpPr>
          <a:xfrm>
            <a:off x="6633705" y="2045308"/>
            <a:ext cx="249420" cy="363849"/>
            <a:chOff x="6633705" y="1969108"/>
            <a:chExt cx="249420" cy="363849"/>
          </a:xfrm>
        </p:grpSpPr>
        <p:sp>
          <p:nvSpPr>
            <p:cNvPr id="13290" name="Google Shape;13290;p82"/>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2"/>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2"/>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2"/>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2"/>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2"/>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2"/>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2"/>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8" name="Google Shape;13298;p82"/>
          <p:cNvGrpSpPr/>
          <p:nvPr/>
        </p:nvGrpSpPr>
        <p:grpSpPr>
          <a:xfrm>
            <a:off x="5211031" y="2045308"/>
            <a:ext cx="226661" cy="363467"/>
            <a:chOff x="5211031" y="1969108"/>
            <a:chExt cx="226661" cy="363467"/>
          </a:xfrm>
        </p:grpSpPr>
        <p:sp>
          <p:nvSpPr>
            <p:cNvPr id="13299" name="Google Shape;13299;p82"/>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2"/>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1" name="Google Shape;13301;p82"/>
          <p:cNvGrpSpPr/>
          <p:nvPr/>
        </p:nvGrpSpPr>
        <p:grpSpPr>
          <a:xfrm>
            <a:off x="3712952" y="2046804"/>
            <a:ext cx="354363" cy="354395"/>
            <a:chOff x="3712952" y="1970604"/>
            <a:chExt cx="354363" cy="354395"/>
          </a:xfrm>
        </p:grpSpPr>
        <p:sp>
          <p:nvSpPr>
            <p:cNvPr id="13302" name="Google Shape;13302;p82"/>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2"/>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2"/>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2"/>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2"/>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2"/>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2"/>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2"/>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2"/>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1" name="Google Shape;13311;p82"/>
          <p:cNvGrpSpPr/>
          <p:nvPr/>
        </p:nvGrpSpPr>
        <p:grpSpPr>
          <a:xfrm>
            <a:off x="3235438" y="2046804"/>
            <a:ext cx="354363" cy="354745"/>
            <a:chOff x="3235438" y="1970604"/>
            <a:chExt cx="354363" cy="354745"/>
          </a:xfrm>
        </p:grpSpPr>
        <p:sp>
          <p:nvSpPr>
            <p:cNvPr id="13312" name="Google Shape;13312;p82"/>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2"/>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2"/>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2"/>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2"/>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2"/>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2"/>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2"/>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2"/>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2"/>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2"/>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2"/>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2"/>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5" name="Google Shape;13325;p82"/>
          <p:cNvGrpSpPr/>
          <p:nvPr/>
        </p:nvGrpSpPr>
        <p:grpSpPr>
          <a:xfrm>
            <a:off x="1329585" y="2066125"/>
            <a:ext cx="341472" cy="335074"/>
            <a:chOff x="1329585" y="1989925"/>
            <a:chExt cx="341472" cy="335074"/>
          </a:xfrm>
        </p:grpSpPr>
        <p:sp>
          <p:nvSpPr>
            <p:cNvPr id="13326" name="Google Shape;13326;p82"/>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2"/>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2"/>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9" name="Google Shape;13329;p82"/>
          <p:cNvGrpSpPr/>
          <p:nvPr/>
        </p:nvGrpSpPr>
        <p:grpSpPr>
          <a:xfrm>
            <a:off x="5591871" y="2066106"/>
            <a:ext cx="416649" cy="325597"/>
            <a:chOff x="5626763" y="2013829"/>
            <a:chExt cx="351722" cy="274788"/>
          </a:xfrm>
        </p:grpSpPr>
        <p:sp>
          <p:nvSpPr>
            <p:cNvPr id="13330" name="Google Shape;13330;p82"/>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2"/>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2"/>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2"/>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2"/>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2"/>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2"/>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2"/>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2"/>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2"/>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0" name="Google Shape;13340;p82"/>
          <p:cNvGrpSpPr/>
          <p:nvPr/>
        </p:nvGrpSpPr>
        <p:grpSpPr>
          <a:xfrm>
            <a:off x="7576605" y="2060077"/>
            <a:ext cx="276698" cy="333133"/>
            <a:chOff x="7576605" y="1983877"/>
            <a:chExt cx="276698" cy="333133"/>
          </a:xfrm>
        </p:grpSpPr>
        <p:sp>
          <p:nvSpPr>
            <p:cNvPr id="13341" name="Google Shape;13341;p82"/>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2"/>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3" name="Google Shape;13343;p82"/>
          <p:cNvGrpSpPr/>
          <p:nvPr/>
        </p:nvGrpSpPr>
        <p:grpSpPr>
          <a:xfrm>
            <a:off x="853568" y="2051738"/>
            <a:ext cx="337334" cy="353599"/>
            <a:chOff x="853568" y="1975538"/>
            <a:chExt cx="337334" cy="353599"/>
          </a:xfrm>
        </p:grpSpPr>
        <p:sp>
          <p:nvSpPr>
            <p:cNvPr id="13344" name="Google Shape;13344;p82"/>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2"/>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2"/>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2"/>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8" name="Google Shape;13348;p82"/>
          <p:cNvGrpSpPr/>
          <p:nvPr/>
        </p:nvGrpSpPr>
        <p:grpSpPr>
          <a:xfrm>
            <a:off x="2770052" y="2085828"/>
            <a:ext cx="327085" cy="277080"/>
            <a:chOff x="2770052" y="2009628"/>
            <a:chExt cx="327085" cy="277080"/>
          </a:xfrm>
        </p:grpSpPr>
        <p:sp>
          <p:nvSpPr>
            <p:cNvPr id="13349" name="Google Shape;13349;p82"/>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2"/>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51" name="Google Shape;13351;p82"/>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52" name="Google Shape;13352;p82"/>
          <p:cNvGrpSpPr/>
          <p:nvPr/>
        </p:nvGrpSpPr>
        <p:grpSpPr>
          <a:xfrm>
            <a:off x="4195399" y="2046804"/>
            <a:ext cx="344878" cy="343573"/>
            <a:chOff x="4195399" y="1970604"/>
            <a:chExt cx="344878" cy="343573"/>
          </a:xfrm>
        </p:grpSpPr>
        <p:sp>
          <p:nvSpPr>
            <p:cNvPr id="13353" name="Google Shape;13353;p82"/>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2"/>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2"/>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2"/>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7" name="Google Shape;13357;p82"/>
          <p:cNvGrpSpPr/>
          <p:nvPr/>
        </p:nvGrpSpPr>
        <p:grpSpPr>
          <a:xfrm>
            <a:off x="4674791" y="2053647"/>
            <a:ext cx="344528" cy="344114"/>
            <a:chOff x="4674791" y="1977447"/>
            <a:chExt cx="344528" cy="344114"/>
          </a:xfrm>
        </p:grpSpPr>
        <p:sp>
          <p:nvSpPr>
            <p:cNvPr id="13358" name="Google Shape;13358;p82"/>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2"/>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2"/>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2"/>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2"/>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2"/>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2"/>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2"/>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2"/>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2"/>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2"/>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2"/>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2"/>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2"/>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2"/>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2"/>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2"/>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2"/>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2"/>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2"/>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2"/>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2"/>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2"/>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2"/>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2"/>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2"/>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4" name="Google Shape;13384;p82"/>
          <p:cNvGrpSpPr/>
          <p:nvPr/>
        </p:nvGrpSpPr>
        <p:grpSpPr>
          <a:xfrm>
            <a:off x="6083810" y="1623497"/>
            <a:ext cx="382819" cy="310788"/>
            <a:chOff x="6083810" y="1547297"/>
            <a:chExt cx="382819" cy="310788"/>
          </a:xfrm>
        </p:grpSpPr>
        <p:sp>
          <p:nvSpPr>
            <p:cNvPr id="13385" name="Google Shape;13385;p82"/>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2"/>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2"/>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2"/>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2"/>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2"/>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2"/>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2"/>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2"/>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2"/>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2"/>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2"/>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2"/>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2"/>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2"/>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2"/>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2"/>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2"/>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3" name="Google Shape;13403;p82"/>
          <p:cNvGrpSpPr/>
          <p:nvPr/>
        </p:nvGrpSpPr>
        <p:grpSpPr>
          <a:xfrm>
            <a:off x="6558300" y="1614393"/>
            <a:ext cx="382788" cy="328613"/>
            <a:chOff x="6558300" y="1538193"/>
            <a:chExt cx="382788" cy="328613"/>
          </a:xfrm>
        </p:grpSpPr>
        <p:sp>
          <p:nvSpPr>
            <p:cNvPr id="13404" name="Google Shape;13404;p82"/>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2"/>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6" name="Google Shape;13406;p82"/>
          <p:cNvGrpSpPr/>
          <p:nvPr/>
        </p:nvGrpSpPr>
        <p:grpSpPr>
          <a:xfrm>
            <a:off x="5194002" y="1587497"/>
            <a:ext cx="259605" cy="346024"/>
            <a:chOff x="5194002" y="1511297"/>
            <a:chExt cx="259605" cy="346024"/>
          </a:xfrm>
        </p:grpSpPr>
        <p:sp>
          <p:nvSpPr>
            <p:cNvPr id="13407" name="Google Shape;13407;p82"/>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2"/>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2"/>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2"/>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1" name="Google Shape;13411;p82"/>
          <p:cNvGrpSpPr/>
          <p:nvPr/>
        </p:nvGrpSpPr>
        <p:grpSpPr>
          <a:xfrm>
            <a:off x="1394741" y="1588261"/>
            <a:ext cx="252444" cy="351722"/>
            <a:chOff x="1394741" y="1512061"/>
            <a:chExt cx="252444" cy="351722"/>
          </a:xfrm>
        </p:grpSpPr>
        <p:sp>
          <p:nvSpPr>
            <p:cNvPr id="13412" name="Google Shape;13412;p82"/>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2"/>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2"/>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2"/>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2"/>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2"/>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2"/>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2"/>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2"/>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2"/>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2"/>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2"/>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2"/>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2"/>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2"/>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2"/>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2"/>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9" name="Google Shape;13429;p82"/>
          <p:cNvGrpSpPr/>
          <p:nvPr/>
        </p:nvGrpSpPr>
        <p:grpSpPr>
          <a:xfrm>
            <a:off x="855096" y="1580685"/>
            <a:ext cx="380910" cy="339594"/>
            <a:chOff x="855096" y="1504485"/>
            <a:chExt cx="380910" cy="339594"/>
          </a:xfrm>
        </p:grpSpPr>
        <p:sp>
          <p:nvSpPr>
            <p:cNvPr id="13430" name="Google Shape;13430;p82"/>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2"/>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2"/>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2"/>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2"/>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82"/>
          <p:cNvGrpSpPr/>
          <p:nvPr/>
        </p:nvGrpSpPr>
        <p:grpSpPr>
          <a:xfrm>
            <a:off x="1819576" y="1587879"/>
            <a:ext cx="352103" cy="352103"/>
            <a:chOff x="1819576" y="1511679"/>
            <a:chExt cx="352103" cy="352103"/>
          </a:xfrm>
        </p:grpSpPr>
        <p:sp>
          <p:nvSpPr>
            <p:cNvPr id="13436" name="Google Shape;13436;p82"/>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2"/>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2"/>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2"/>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0" name="Google Shape;13440;p82"/>
          <p:cNvGrpSpPr/>
          <p:nvPr/>
        </p:nvGrpSpPr>
        <p:grpSpPr>
          <a:xfrm>
            <a:off x="5621097" y="1576961"/>
            <a:ext cx="371424" cy="355446"/>
            <a:chOff x="5621097" y="1500761"/>
            <a:chExt cx="371424" cy="355446"/>
          </a:xfrm>
        </p:grpSpPr>
        <p:sp>
          <p:nvSpPr>
            <p:cNvPr id="13441" name="Google Shape;13441;p82"/>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2"/>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3" name="Google Shape;13443;p82"/>
          <p:cNvGrpSpPr/>
          <p:nvPr/>
        </p:nvGrpSpPr>
        <p:grpSpPr>
          <a:xfrm>
            <a:off x="4670239" y="1617799"/>
            <a:ext cx="359679" cy="321833"/>
            <a:chOff x="4670239" y="1541599"/>
            <a:chExt cx="359679" cy="321833"/>
          </a:xfrm>
        </p:grpSpPr>
        <p:sp>
          <p:nvSpPr>
            <p:cNvPr id="13444" name="Google Shape;13444;p82"/>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2"/>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2"/>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2"/>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2"/>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9" name="Google Shape;13449;p82"/>
          <p:cNvGrpSpPr/>
          <p:nvPr/>
        </p:nvGrpSpPr>
        <p:grpSpPr>
          <a:xfrm>
            <a:off x="4212429" y="1578585"/>
            <a:ext cx="321037" cy="353822"/>
            <a:chOff x="4212429" y="1502385"/>
            <a:chExt cx="321037" cy="353822"/>
          </a:xfrm>
        </p:grpSpPr>
        <p:sp>
          <p:nvSpPr>
            <p:cNvPr id="13450" name="Google Shape;13450;p82"/>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2"/>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2"/>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2"/>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4" name="Google Shape;13454;p82"/>
          <p:cNvGrpSpPr/>
          <p:nvPr/>
        </p:nvGrpSpPr>
        <p:grpSpPr>
          <a:xfrm>
            <a:off x="2302788" y="1582181"/>
            <a:ext cx="336188" cy="335425"/>
            <a:chOff x="2302788" y="1505981"/>
            <a:chExt cx="336188" cy="335425"/>
          </a:xfrm>
        </p:grpSpPr>
        <p:sp>
          <p:nvSpPr>
            <p:cNvPr id="13455" name="Google Shape;13455;p82"/>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2"/>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2"/>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2"/>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2"/>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2"/>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2"/>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2"/>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82"/>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82"/>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2"/>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2"/>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2"/>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2"/>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2"/>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2"/>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2"/>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2" name="Google Shape;13472;p82"/>
          <p:cNvGrpSpPr/>
          <p:nvPr/>
        </p:nvGrpSpPr>
        <p:grpSpPr>
          <a:xfrm>
            <a:off x="2780301" y="1598096"/>
            <a:ext cx="333133" cy="321037"/>
            <a:chOff x="2780301" y="1521896"/>
            <a:chExt cx="333133" cy="321037"/>
          </a:xfrm>
        </p:grpSpPr>
        <p:sp>
          <p:nvSpPr>
            <p:cNvPr id="13473" name="Google Shape;13473;p82"/>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2"/>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2"/>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2"/>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2"/>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2"/>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2"/>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2"/>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2"/>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2"/>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2"/>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2"/>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2"/>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2"/>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2"/>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2"/>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2"/>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2"/>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2"/>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2"/>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3" name="Google Shape;13493;p82"/>
          <p:cNvGrpSpPr/>
          <p:nvPr/>
        </p:nvGrpSpPr>
        <p:grpSpPr>
          <a:xfrm>
            <a:off x="3316159" y="1591285"/>
            <a:ext cx="211892" cy="339594"/>
            <a:chOff x="3316159" y="1515085"/>
            <a:chExt cx="211892" cy="339594"/>
          </a:xfrm>
        </p:grpSpPr>
        <p:sp>
          <p:nvSpPr>
            <p:cNvPr id="13494" name="Google Shape;13494;p82"/>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2"/>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2"/>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7" name="Google Shape;13497;p82"/>
            <p:cNvGrpSpPr/>
            <p:nvPr/>
          </p:nvGrpSpPr>
          <p:grpSpPr>
            <a:xfrm>
              <a:off x="3316159" y="1515085"/>
              <a:ext cx="211892" cy="339594"/>
              <a:chOff x="3316159" y="1515085"/>
              <a:chExt cx="211892" cy="339594"/>
            </a:xfrm>
          </p:grpSpPr>
          <p:sp>
            <p:nvSpPr>
              <p:cNvPr id="13498" name="Google Shape;13498;p82"/>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2"/>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2"/>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2"/>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2"/>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2"/>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04" name="Google Shape;13504;p82"/>
          <p:cNvGrpSpPr/>
          <p:nvPr/>
        </p:nvGrpSpPr>
        <p:grpSpPr>
          <a:xfrm>
            <a:off x="3716358" y="1620855"/>
            <a:ext cx="361971" cy="314958"/>
            <a:chOff x="3716358" y="1544655"/>
            <a:chExt cx="361971" cy="314958"/>
          </a:xfrm>
        </p:grpSpPr>
        <p:sp>
          <p:nvSpPr>
            <p:cNvPr id="13505" name="Google Shape;13505;p82"/>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2"/>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2"/>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2"/>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2"/>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0" name="Google Shape;13510;p82"/>
            <p:cNvGrpSpPr/>
            <p:nvPr/>
          </p:nvGrpSpPr>
          <p:grpSpPr>
            <a:xfrm>
              <a:off x="3716358" y="1544655"/>
              <a:ext cx="361971" cy="314958"/>
              <a:chOff x="3716358" y="1544655"/>
              <a:chExt cx="361971" cy="314958"/>
            </a:xfrm>
          </p:grpSpPr>
          <p:sp>
            <p:nvSpPr>
              <p:cNvPr id="13511" name="Google Shape;13511;p82"/>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2"/>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2"/>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2"/>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2"/>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16" name="Google Shape;13516;p82"/>
          <p:cNvGrpSpPr/>
          <p:nvPr/>
        </p:nvGrpSpPr>
        <p:grpSpPr>
          <a:xfrm>
            <a:off x="7011924" y="1633752"/>
            <a:ext cx="499533" cy="305136"/>
            <a:chOff x="7009649" y="1541981"/>
            <a:chExt cx="524940" cy="320655"/>
          </a:xfrm>
        </p:grpSpPr>
        <p:sp>
          <p:nvSpPr>
            <p:cNvPr id="13517" name="Google Shape;13517;p82"/>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2"/>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2"/>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2"/>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2"/>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2"/>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2"/>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2"/>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5" name="Google Shape;13525;p82"/>
          <p:cNvGrpSpPr/>
          <p:nvPr/>
        </p:nvGrpSpPr>
        <p:grpSpPr>
          <a:xfrm>
            <a:off x="8034034" y="1594309"/>
            <a:ext cx="282746" cy="340358"/>
            <a:chOff x="8034034" y="1518109"/>
            <a:chExt cx="282746" cy="340358"/>
          </a:xfrm>
        </p:grpSpPr>
        <p:sp>
          <p:nvSpPr>
            <p:cNvPr id="13526" name="Google Shape;13526;p82"/>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82"/>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82"/>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2"/>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0" name="Google Shape;13530;p82"/>
          <p:cNvGrpSpPr/>
          <p:nvPr/>
        </p:nvGrpSpPr>
        <p:grpSpPr>
          <a:xfrm>
            <a:off x="7582302" y="1576134"/>
            <a:ext cx="369133" cy="360411"/>
            <a:chOff x="7582302" y="1499934"/>
            <a:chExt cx="369133" cy="360411"/>
          </a:xfrm>
        </p:grpSpPr>
        <p:sp>
          <p:nvSpPr>
            <p:cNvPr id="13531" name="Google Shape;13531;p82"/>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2"/>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2"/>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2"/>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2"/>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6" name="Google Shape;13536;p82"/>
          <p:cNvGrpSpPr/>
          <p:nvPr/>
        </p:nvGrpSpPr>
        <p:grpSpPr>
          <a:xfrm>
            <a:off x="6196089" y="3893352"/>
            <a:ext cx="346056" cy="345674"/>
            <a:chOff x="2238181" y="4120624"/>
            <a:chExt cx="346056" cy="345674"/>
          </a:xfrm>
        </p:grpSpPr>
        <p:grpSp>
          <p:nvGrpSpPr>
            <p:cNvPr id="13537" name="Google Shape;13537;p82"/>
            <p:cNvGrpSpPr/>
            <p:nvPr/>
          </p:nvGrpSpPr>
          <p:grpSpPr>
            <a:xfrm>
              <a:off x="2309155" y="4177413"/>
              <a:ext cx="203862" cy="231903"/>
              <a:chOff x="1512725" y="258500"/>
              <a:chExt cx="4570900" cy="5199625"/>
            </a:xfrm>
          </p:grpSpPr>
          <p:sp>
            <p:nvSpPr>
              <p:cNvPr id="13538" name="Google Shape;13538;p82"/>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2"/>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0" name="Google Shape;13540;p82"/>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1" name="Google Shape;13541;p82"/>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545"/>
        <p:cNvGrpSpPr/>
        <p:nvPr/>
      </p:nvGrpSpPr>
      <p:grpSpPr>
        <a:xfrm>
          <a:off x="0" y="0"/>
          <a:ext cx="0" cy="0"/>
          <a:chOff x="0" y="0"/>
          <a:chExt cx="0" cy="0"/>
        </a:xfrm>
      </p:grpSpPr>
      <p:pic>
        <p:nvPicPr>
          <p:cNvPr id="13546" name="Google Shape;13546;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grpSp>
        <p:nvGrpSpPr>
          <p:cNvPr id="597" name="Google Shape;597;p38"/>
          <p:cNvGrpSpPr/>
          <p:nvPr/>
        </p:nvGrpSpPr>
        <p:grpSpPr>
          <a:xfrm>
            <a:off x="4218388" y="2622297"/>
            <a:ext cx="710429" cy="733333"/>
            <a:chOff x="7472875" y="2543800"/>
            <a:chExt cx="672182" cy="693853"/>
          </a:xfrm>
        </p:grpSpPr>
        <p:sp>
          <p:nvSpPr>
            <p:cNvPr id="598" name="Google Shape;598;p38"/>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8"/>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38"/>
          <p:cNvGrpSpPr/>
          <p:nvPr/>
        </p:nvGrpSpPr>
        <p:grpSpPr>
          <a:xfrm>
            <a:off x="6900519" y="2622297"/>
            <a:ext cx="710429" cy="733333"/>
            <a:chOff x="7472875" y="2543800"/>
            <a:chExt cx="672182" cy="693853"/>
          </a:xfrm>
        </p:grpSpPr>
        <p:sp>
          <p:nvSpPr>
            <p:cNvPr id="601" name="Google Shape;601;p38"/>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8"/>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 name="Google Shape;603;p38"/>
          <p:cNvGrpSpPr/>
          <p:nvPr/>
        </p:nvGrpSpPr>
        <p:grpSpPr>
          <a:xfrm>
            <a:off x="1532894" y="2622297"/>
            <a:ext cx="710429" cy="733333"/>
            <a:chOff x="7472875" y="2543800"/>
            <a:chExt cx="672182" cy="693853"/>
          </a:xfrm>
        </p:grpSpPr>
        <p:sp>
          <p:nvSpPr>
            <p:cNvPr id="604" name="Google Shape;604;p38"/>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8"/>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 name="Google Shape;606;p38"/>
          <p:cNvSpPr txBox="1">
            <a:spLocks noGrp="1"/>
          </p:cNvSpPr>
          <p:nvPr>
            <p:ph type="title" idx="2"/>
          </p:nvPr>
        </p:nvSpPr>
        <p:spPr>
          <a:xfrm>
            <a:off x="720000" y="3549207"/>
            <a:ext cx="2336400" cy="44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500"/>
              <a:t>The current authenticated user</a:t>
            </a:r>
            <a:endParaRPr sz="1500"/>
          </a:p>
        </p:txBody>
      </p:sp>
      <p:sp>
        <p:nvSpPr>
          <p:cNvPr id="607" name="Google Shape;607;p38"/>
          <p:cNvSpPr txBox="1">
            <a:spLocks noGrp="1"/>
          </p:cNvSpPr>
          <p:nvPr>
            <p:ph type="title" idx="18"/>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When should you use </a:t>
            </a:r>
            <a:r>
              <a:rPr lang="en" b="1"/>
              <a:t>context</a:t>
            </a:r>
            <a:endParaRPr b="1"/>
          </a:p>
        </p:txBody>
      </p:sp>
      <p:sp>
        <p:nvSpPr>
          <p:cNvPr id="608" name="Google Shape;608;p38">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8">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8">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8">
            <a:hlinkClick r:id="" action="ppaction://hlinkshowjump?jump=nextslide"/>
          </p:cNvPr>
          <p:cNvSpPr txBox="1">
            <a:spLocks noGrp="1"/>
          </p:cNvSpPr>
          <p:nvPr>
            <p:ph type="subTitle" idx="1"/>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612" name="Google Shape;612;p38">
            <a:hlinkClick r:id="" action="ppaction://hlinkshowjump?jump=previousslide"/>
          </p:cNvPr>
          <p:cNvSpPr txBox="1">
            <a:spLocks noGrp="1"/>
          </p:cNvSpPr>
          <p:nvPr>
            <p:ph type="subTitle" idx="1"/>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613" name="Google Shape;613;p38">
            <a:hlinkClick r:id="rId3" action="ppaction://hlinksldjump"/>
          </p:cNvPr>
          <p:cNvSpPr txBox="1">
            <a:spLocks noGrp="1"/>
          </p:cNvSpPr>
          <p:nvPr>
            <p:ph type="subTitle" idx="1"/>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614" name="Google Shape;614;p38">
            <a:hlinkClick r:id="rId4" action="ppaction://hlinksldjump"/>
          </p:cNvPr>
          <p:cNvSpPr txBox="1">
            <a:spLocks noGrp="1"/>
          </p:cNvSpPr>
          <p:nvPr>
            <p:ph type="subTitle" idx="1"/>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615" name="Google Shape;615;p38">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8"/>
          <p:cNvSpPr txBox="1">
            <a:spLocks noGrp="1"/>
          </p:cNvSpPr>
          <p:nvPr>
            <p:ph type="title" idx="4"/>
          </p:nvPr>
        </p:nvSpPr>
        <p:spPr>
          <a:xfrm>
            <a:off x="3403800" y="3396807"/>
            <a:ext cx="2336400" cy="441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Theme</a:t>
            </a:r>
            <a:endParaRPr/>
          </a:p>
        </p:txBody>
      </p:sp>
      <p:sp>
        <p:nvSpPr>
          <p:cNvPr id="617" name="Google Shape;617;p38"/>
          <p:cNvSpPr txBox="1">
            <a:spLocks noGrp="1"/>
          </p:cNvSpPr>
          <p:nvPr>
            <p:ph type="title" idx="7"/>
          </p:nvPr>
        </p:nvSpPr>
        <p:spPr>
          <a:xfrm>
            <a:off x="6087600" y="3396807"/>
            <a:ext cx="2336400" cy="44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700"/>
              <a:t>Preferred language</a:t>
            </a:r>
            <a:endParaRPr sz="1700"/>
          </a:p>
        </p:txBody>
      </p:sp>
      <p:sp>
        <p:nvSpPr>
          <p:cNvPr id="618" name="Google Shape;618;p38"/>
          <p:cNvSpPr txBox="1"/>
          <p:nvPr/>
        </p:nvSpPr>
        <p:spPr>
          <a:xfrm>
            <a:off x="683825" y="1367625"/>
            <a:ext cx="7704000" cy="813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600"/>
              </a:spcAft>
              <a:buNone/>
            </a:pPr>
            <a:r>
              <a:rPr lang="en" sz="1900">
                <a:solidFill>
                  <a:schemeClr val="dk1"/>
                </a:solidFill>
                <a:latin typeface="Lato"/>
                <a:ea typeface="Lato"/>
                <a:cs typeface="Lato"/>
                <a:sym typeface="Lato"/>
              </a:rPr>
              <a:t>When we want to share data that can be considered “global” for a tree of React components:</a:t>
            </a:r>
            <a:endParaRPr>
              <a:solidFill>
                <a:schemeClr val="dk1"/>
              </a:solidFill>
              <a:latin typeface="Abel"/>
              <a:ea typeface="Abel"/>
              <a:cs typeface="Abel"/>
              <a:sym typeface="Abel"/>
            </a:endParaRPr>
          </a:p>
        </p:txBody>
      </p:sp>
      <p:grpSp>
        <p:nvGrpSpPr>
          <p:cNvPr id="619" name="Google Shape;619;p38"/>
          <p:cNvGrpSpPr/>
          <p:nvPr/>
        </p:nvGrpSpPr>
        <p:grpSpPr>
          <a:xfrm>
            <a:off x="4327545" y="2781883"/>
            <a:ext cx="498292" cy="486364"/>
            <a:chOff x="7075994" y="3349531"/>
            <a:chExt cx="360637" cy="352336"/>
          </a:xfrm>
        </p:grpSpPr>
        <p:sp>
          <p:nvSpPr>
            <p:cNvPr id="620" name="Google Shape;620;p38"/>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8"/>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8"/>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8"/>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8"/>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8"/>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8"/>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 name="Google Shape;627;p38"/>
          <p:cNvGrpSpPr/>
          <p:nvPr/>
        </p:nvGrpSpPr>
        <p:grpSpPr>
          <a:xfrm>
            <a:off x="1663597" y="2790365"/>
            <a:ext cx="417885" cy="441308"/>
            <a:chOff x="7530697" y="2790299"/>
            <a:chExt cx="244291" cy="326314"/>
          </a:xfrm>
        </p:grpSpPr>
        <p:sp>
          <p:nvSpPr>
            <p:cNvPr id="628" name="Google Shape;628;p38"/>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8"/>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8"/>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8"/>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8"/>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8"/>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 name="Google Shape;634;p38"/>
          <p:cNvGrpSpPr/>
          <p:nvPr/>
        </p:nvGrpSpPr>
        <p:grpSpPr>
          <a:xfrm>
            <a:off x="6981997" y="2813816"/>
            <a:ext cx="498280" cy="486389"/>
            <a:chOff x="3095745" y="3805393"/>
            <a:chExt cx="352840" cy="354717"/>
          </a:xfrm>
        </p:grpSpPr>
        <p:sp>
          <p:nvSpPr>
            <p:cNvPr id="635" name="Google Shape;635;p38"/>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8"/>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8"/>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8"/>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8"/>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8"/>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39"/>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3 </a:t>
            </a:r>
            <a:r>
              <a:rPr lang="en" b="1"/>
              <a:t>steps</a:t>
            </a:r>
            <a:endParaRPr b="1"/>
          </a:p>
        </p:txBody>
      </p:sp>
      <p:sp>
        <p:nvSpPr>
          <p:cNvPr id="646" name="Google Shape;646;p39">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9">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9">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9">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650" name="Google Shape;650;p39">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651" name="Google Shape;651;p39">
            <a:hlinkClick r:id="rId3"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652" name="Google Shape;652;p39">
            <a:hlinkClick r:id="rId4"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653" name="Google Shape;653;p39">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9"/>
          <p:cNvSpPr txBox="1"/>
          <p:nvPr/>
        </p:nvSpPr>
        <p:spPr>
          <a:xfrm>
            <a:off x="1786800" y="3221199"/>
            <a:ext cx="1679100" cy="52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dk1"/>
                </a:solidFill>
                <a:latin typeface="Abel"/>
                <a:ea typeface="Abel"/>
                <a:cs typeface="Abel"/>
                <a:sym typeface="Abel"/>
              </a:rPr>
              <a:t>Creating the context</a:t>
            </a:r>
            <a:endParaRPr b="1">
              <a:solidFill>
                <a:schemeClr val="dk1"/>
              </a:solidFill>
              <a:latin typeface="Abel"/>
              <a:ea typeface="Abel"/>
              <a:cs typeface="Abel"/>
              <a:sym typeface="Abel"/>
            </a:endParaRPr>
          </a:p>
        </p:txBody>
      </p:sp>
      <p:sp>
        <p:nvSpPr>
          <p:cNvPr id="655" name="Google Shape;655;p39"/>
          <p:cNvSpPr txBox="1"/>
          <p:nvPr/>
        </p:nvSpPr>
        <p:spPr>
          <a:xfrm>
            <a:off x="3795100" y="3221199"/>
            <a:ext cx="1679100" cy="477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chemeClr val="dk1"/>
                </a:solidFill>
                <a:latin typeface="Abel"/>
                <a:ea typeface="Abel"/>
                <a:cs typeface="Abel"/>
                <a:sym typeface="Abel"/>
              </a:rPr>
              <a:t>Providing the context</a:t>
            </a:r>
            <a:endParaRPr b="1" dirty="0">
              <a:solidFill>
                <a:schemeClr val="dk1"/>
              </a:solidFill>
              <a:latin typeface="Abel"/>
              <a:ea typeface="Abel"/>
              <a:cs typeface="Abel"/>
              <a:sym typeface="Abel"/>
            </a:endParaRPr>
          </a:p>
        </p:txBody>
      </p:sp>
      <p:sp>
        <p:nvSpPr>
          <p:cNvPr id="656" name="Google Shape;656;p39"/>
          <p:cNvSpPr txBox="1"/>
          <p:nvPr/>
        </p:nvSpPr>
        <p:spPr>
          <a:xfrm>
            <a:off x="5803400" y="3221200"/>
            <a:ext cx="1916700" cy="802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rgbClr val="2E2E2E"/>
                </a:solidFill>
                <a:latin typeface="Abel"/>
                <a:ea typeface="Abel"/>
                <a:cs typeface="Abel"/>
                <a:sym typeface="Abel"/>
              </a:rPr>
              <a:t>Consuming the context</a:t>
            </a:r>
            <a:endParaRPr b="1" dirty="0">
              <a:solidFill>
                <a:srgbClr val="595959"/>
              </a:solidFill>
              <a:latin typeface="Anaheim"/>
              <a:ea typeface="Anaheim"/>
              <a:cs typeface="Anaheim"/>
              <a:sym typeface="Anaheim"/>
            </a:endParaRPr>
          </a:p>
        </p:txBody>
      </p:sp>
      <p:grpSp>
        <p:nvGrpSpPr>
          <p:cNvPr id="657" name="Google Shape;657;p39"/>
          <p:cNvGrpSpPr/>
          <p:nvPr/>
        </p:nvGrpSpPr>
        <p:grpSpPr>
          <a:xfrm>
            <a:off x="4315900" y="1709625"/>
            <a:ext cx="637500" cy="657900"/>
            <a:chOff x="1240850" y="1862025"/>
            <a:chExt cx="637500" cy="657900"/>
          </a:xfrm>
        </p:grpSpPr>
        <p:sp>
          <p:nvSpPr>
            <p:cNvPr id="658" name="Google Shape;658;p39"/>
            <p:cNvSpPr/>
            <p:nvPr/>
          </p:nvSpPr>
          <p:spPr>
            <a:xfrm>
              <a:off x="1240850" y="1862025"/>
              <a:ext cx="637500" cy="6579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9"/>
            <p:cNvSpPr/>
            <p:nvPr/>
          </p:nvSpPr>
          <p:spPr>
            <a:xfrm>
              <a:off x="1240850" y="1862081"/>
              <a:ext cx="637500" cy="64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 name="Google Shape;660;p39"/>
          <p:cNvGrpSpPr/>
          <p:nvPr/>
        </p:nvGrpSpPr>
        <p:grpSpPr>
          <a:xfrm>
            <a:off x="6324150" y="1709625"/>
            <a:ext cx="637500" cy="657900"/>
            <a:chOff x="1240850" y="1862025"/>
            <a:chExt cx="637500" cy="657900"/>
          </a:xfrm>
        </p:grpSpPr>
        <p:sp>
          <p:nvSpPr>
            <p:cNvPr id="661" name="Google Shape;661;p39"/>
            <p:cNvSpPr/>
            <p:nvPr/>
          </p:nvSpPr>
          <p:spPr>
            <a:xfrm>
              <a:off x="1240850" y="1862025"/>
              <a:ext cx="637500" cy="6579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9"/>
            <p:cNvSpPr/>
            <p:nvPr/>
          </p:nvSpPr>
          <p:spPr>
            <a:xfrm>
              <a:off x="1240850" y="1862081"/>
              <a:ext cx="637500" cy="64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39"/>
          <p:cNvGrpSpPr/>
          <p:nvPr/>
        </p:nvGrpSpPr>
        <p:grpSpPr>
          <a:xfrm>
            <a:off x="2307650" y="1709625"/>
            <a:ext cx="637500" cy="657900"/>
            <a:chOff x="1240850" y="1862025"/>
            <a:chExt cx="637500" cy="657900"/>
          </a:xfrm>
        </p:grpSpPr>
        <p:sp>
          <p:nvSpPr>
            <p:cNvPr id="664" name="Google Shape;664;p39"/>
            <p:cNvSpPr/>
            <p:nvPr/>
          </p:nvSpPr>
          <p:spPr>
            <a:xfrm>
              <a:off x="1240850" y="1862025"/>
              <a:ext cx="637500" cy="6579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9"/>
            <p:cNvSpPr/>
            <p:nvPr/>
          </p:nvSpPr>
          <p:spPr>
            <a:xfrm>
              <a:off x="1240850" y="1862081"/>
              <a:ext cx="637500" cy="648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66" name="Google Shape;666;p39"/>
          <p:cNvCxnSpPr>
            <a:stCxn id="667" idx="0"/>
            <a:endCxn id="664" idx="2"/>
          </p:cNvCxnSpPr>
          <p:nvPr/>
        </p:nvCxnSpPr>
        <p:spPr>
          <a:xfrm rot="10800000">
            <a:off x="2626400" y="2367525"/>
            <a:ext cx="0" cy="687600"/>
          </a:xfrm>
          <a:prstGeom prst="straightConnector1">
            <a:avLst/>
          </a:prstGeom>
          <a:noFill/>
          <a:ln w="9525" cap="flat" cmpd="sng">
            <a:solidFill>
              <a:schemeClr val="dk1"/>
            </a:solidFill>
            <a:prstDash val="solid"/>
            <a:round/>
            <a:headEnd type="diamond" w="med" len="med"/>
            <a:tailEnd type="none" w="med" len="med"/>
          </a:ln>
        </p:spPr>
      </p:cxnSp>
      <p:cxnSp>
        <p:nvCxnSpPr>
          <p:cNvPr id="668" name="Google Shape;668;p39"/>
          <p:cNvCxnSpPr>
            <a:stCxn id="669" idx="0"/>
            <a:endCxn id="658" idx="2"/>
          </p:cNvCxnSpPr>
          <p:nvPr/>
        </p:nvCxnSpPr>
        <p:spPr>
          <a:xfrm rot="10800000">
            <a:off x="4634650" y="2367525"/>
            <a:ext cx="0" cy="687600"/>
          </a:xfrm>
          <a:prstGeom prst="straightConnector1">
            <a:avLst/>
          </a:prstGeom>
          <a:noFill/>
          <a:ln w="9525" cap="flat" cmpd="sng">
            <a:solidFill>
              <a:schemeClr val="dk1"/>
            </a:solidFill>
            <a:prstDash val="solid"/>
            <a:round/>
            <a:headEnd type="diamond" w="med" len="med"/>
            <a:tailEnd type="none" w="med" len="med"/>
          </a:ln>
        </p:spPr>
      </p:cxnSp>
      <p:cxnSp>
        <p:nvCxnSpPr>
          <p:cNvPr id="670" name="Google Shape;670;p39"/>
          <p:cNvCxnSpPr>
            <a:stCxn id="671" idx="0"/>
            <a:endCxn id="661" idx="2"/>
          </p:cNvCxnSpPr>
          <p:nvPr/>
        </p:nvCxnSpPr>
        <p:spPr>
          <a:xfrm rot="10800000">
            <a:off x="6642900" y="2367525"/>
            <a:ext cx="0" cy="687600"/>
          </a:xfrm>
          <a:prstGeom prst="straightConnector1">
            <a:avLst/>
          </a:prstGeom>
          <a:noFill/>
          <a:ln w="9525" cap="flat" cmpd="sng">
            <a:solidFill>
              <a:schemeClr val="dk1"/>
            </a:solidFill>
            <a:prstDash val="solid"/>
            <a:round/>
            <a:headEnd type="diamond" w="med" len="med"/>
            <a:tailEnd type="none" w="med" len="med"/>
          </a:ln>
        </p:spPr>
      </p:cxnSp>
      <p:sp>
        <p:nvSpPr>
          <p:cNvPr id="672" name="Google Shape;672;p39"/>
          <p:cNvSpPr txBox="1">
            <a:spLocks noGrp="1"/>
          </p:cNvSpPr>
          <p:nvPr>
            <p:ph type="title" idx="4294967295"/>
          </p:nvPr>
        </p:nvSpPr>
        <p:spPr>
          <a:xfrm rot="1210">
            <a:off x="2356579" y="1742727"/>
            <a:ext cx="852300" cy="65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sp>
        <p:nvSpPr>
          <p:cNvPr id="673" name="Google Shape;673;p39"/>
          <p:cNvSpPr txBox="1">
            <a:spLocks noGrp="1"/>
          </p:cNvSpPr>
          <p:nvPr>
            <p:ph type="title" idx="4294967295"/>
          </p:nvPr>
        </p:nvSpPr>
        <p:spPr>
          <a:xfrm rot="1210">
            <a:off x="4317996" y="1732817"/>
            <a:ext cx="852300" cy="65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02</a:t>
            </a:r>
            <a:endParaRPr/>
          </a:p>
        </p:txBody>
      </p:sp>
      <p:sp>
        <p:nvSpPr>
          <p:cNvPr id="674" name="Google Shape;674;p39"/>
          <p:cNvSpPr txBox="1">
            <a:spLocks noGrp="1"/>
          </p:cNvSpPr>
          <p:nvPr>
            <p:ph type="title" idx="4294967295"/>
          </p:nvPr>
        </p:nvSpPr>
        <p:spPr>
          <a:xfrm rot="1210">
            <a:off x="6342644" y="1729733"/>
            <a:ext cx="852300" cy="65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03</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78"/>
        <p:cNvGrpSpPr/>
        <p:nvPr/>
      </p:nvGrpSpPr>
      <p:grpSpPr>
        <a:xfrm>
          <a:off x="0" y="0"/>
          <a:ext cx="0" cy="0"/>
          <a:chOff x="0" y="0"/>
          <a:chExt cx="0" cy="0"/>
        </a:xfrm>
      </p:grpSpPr>
      <p:grpSp>
        <p:nvGrpSpPr>
          <p:cNvPr id="679" name="Google Shape;679;p40"/>
          <p:cNvGrpSpPr/>
          <p:nvPr/>
        </p:nvGrpSpPr>
        <p:grpSpPr>
          <a:xfrm>
            <a:off x="1828400" y="333096"/>
            <a:ext cx="6650180" cy="4477324"/>
            <a:chOff x="2611546" y="3505949"/>
            <a:chExt cx="2084304" cy="1237001"/>
          </a:xfrm>
        </p:grpSpPr>
        <p:grpSp>
          <p:nvGrpSpPr>
            <p:cNvPr id="680" name="Google Shape;680;p40"/>
            <p:cNvGrpSpPr/>
            <p:nvPr/>
          </p:nvGrpSpPr>
          <p:grpSpPr>
            <a:xfrm>
              <a:off x="2611546" y="3505949"/>
              <a:ext cx="2084304" cy="1237001"/>
              <a:chOff x="2611546" y="3505949"/>
              <a:chExt cx="2084304" cy="1237001"/>
            </a:xfrm>
          </p:grpSpPr>
          <p:sp>
            <p:nvSpPr>
              <p:cNvPr id="681" name="Google Shape;681;p40"/>
              <p:cNvSpPr/>
              <p:nvPr/>
            </p:nvSpPr>
            <p:spPr>
              <a:xfrm>
                <a:off x="2611546" y="3505949"/>
                <a:ext cx="2084168" cy="1236950"/>
              </a:xfrm>
              <a:custGeom>
                <a:avLst/>
                <a:gdLst/>
                <a:ahLst/>
                <a:cxnLst/>
                <a:rect l="l" t="t" r="r" b="b"/>
                <a:pathLst>
                  <a:path w="73587" h="49478" extrusionOk="0">
                    <a:moveTo>
                      <a:pt x="0" y="1"/>
                    </a:moveTo>
                    <a:lnTo>
                      <a:pt x="0" y="49478"/>
                    </a:lnTo>
                    <a:lnTo>
                      <a:pt x="73587" y="49478"/>
                    </a:lnTo>
                    <a:lnTo>
                      <a:pt x="73587" y="1"/>
                    </a:lnTo>
                    <a:close/>
                  </a:path>
                </a:pathLst>
              </a:cu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0"/>
              <p:cNvSpPr/>
              <p:nvPr/>
            </p:nvSpPr>
            <p:spPr>
              <a:xfrm>
                <a:off x="4626550" y="3506000"/>
                <a:ext cx="69300" cy="1236950"/>
              </a:xfrm>
              <a:custGeom>
                <a:avLst/>
                <a:gdLst/>
                <a:ahLst/>
                <a:cxnLst/>
                <a:rect l="l" t="t" r="r" b="b"/>
                <a:pathLst>
                  <a:path w="2772" h="49478" extrusionOk="0">
                    <a:moveTo>
                      <a:pt x="0" y="0"/>
                    </a:moveTo>
                    <a:lnTo>
                      <a:pt x="0" y="49477"/>
                    </a:lnTo>
                    <a:lnTo>
                      <a:pt x="2771" y="49477"/>
                    </a:lnTo>
                    <a:lnTo>
                      <a:pt x="2771" y="0"/>
                    </a:lnTo>
                    <a:close/>
                  </a:path>
                </a:pathLst>
              </a:custGeom>
              <a:solidFill>
                <a:schemeClr val="l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0"/>
              <p:cNvSpPr/>
              <p:nvPr/>
            </p:nvSpPr>
            <p:spPr>
              <a:xfrm>
                <a:off x="2611574" y="3505999"/>
                <a:ext cx="2084196" cy="155100"/>
              </a:xfrm>
              <a:custGeom>
                <a:avLst/>
                <a:gdLst/>
                <a:ahLst/>
                <a:cxnLst/>
                <a:rect l="l" t="t" r="r" b="b"/>
                <a:pathLst>
                  <a:path w="73588" h="6204" extrusionOk="0">
                    <a:moveTo>
                      <a:pt x="1" y="0"/>
                    </a:moveTo>
                    <a:lnTo>
                      <a:pt x="1" y="6204"/>
                    </a:lnTo>
                    <a:lnTo>
                      <a:pt x="73587" y="6204"/>
                    </a:lnTo>
                    <a:lnTo>
                      <a:pt x="73587" y="0"/>
                    </a:lnTo>
                    <a:close/>
                  </a:path>
                </a:pathLst>
              </a:custGeom>
              <a:solidFill>
                <a:schemeClr val="accent2"/>
              </a:solidFill>
              <a:ln w="71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0"/>
              <p:cNvSpPr/>
              <p:nvPr/>
            </p:nvSpPr>
            <p:spPr>
              <a:xfrm>
                <a:off x="4626550" y="4380475"/>
                <a:ext cx="69300" cy="283025"/>
              </a:xfrm>
              <a:custGeom>
                <a:avLst/>
                <a:gdLst/>
                <a:ahLst/>
                <a:cxnLst/>
                <a:rect l="l" t="t" r="r" b="b"/>
                <a:pathLst>
                  <a:path w="2772" h="11321" extrusionOk="0">
                    <a:moveTo>
                      <a:pt x="0" y="1"/>
                    </a:moveTo>
                    <a:lnTo>
                      <a:pt x="0" y="11320"/>
                    </a:lnTo>
                    <a:lnTo>
                      <a:pt x="2771" y="11320"/>
                    </a:lnTo>
                    <a:lnTo>
                      <a:pt x="2771" y="1"/>
                    </a:lnTo>
                    <a:close/>
                  </a:path>
                </a:pathLst>
              </a:custGeom>
              <a:solidFill>
                <a:schemeClr val="l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0"/>
              <p:cNvSpPr/>
              <p:nvPr/>
            </p:nvSpPr>
            <p:spPr>
              <a:xfrm>
                <a:off x="4626550" y="4359050"/>
                <a:ext cx="69300" cy="283050"/>
              </a:xfrm>
              <a:custGeom>
                <a:avLst/>
                <a:gdLst/>
                <a:ahLst/>
                <a:cxnLst/>
                <a:rect l="l" t="t" r="r" b="b"/>
                <a:pathLst>
                  <a:path w="2772" h="11322" extrusionOk="0">
                    <a:moveTo>
                      <a:pt x="0" y="1"/>
                    </a:moveTo>
                    <a:lnTo>
                      <a:pt x="0" y="11322"/>
                    </a:lnTo>
                    <a:lnTo>
                      <a:pt x="2771" y="11322"/>
                    </a:lnTo>
                    <a:lnTo>
                      <a:pt x="2771" y="1"/>
                    </a:lnTo>
                    <a:close/>
                  </a:path>
                </a:pathLst>
              </a:custGeom>
              <a:solidFill>
                <a:schemeClr val="l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0"/>
              <p:cNvSpPr/>
              <p:nvPr/>
            </p:nvSpPr>
            <p:spPr>
              <a:xfrm>
                <a:off x="2692382" y="3561999"/>
                <a:ext cx="967355" cy="43100"/>
              </a:xfrm>
              <a:custGeom>
                <a:avLst/>
                <a:gdLst/>
                <a:ahLst/>
                <a:cxnLst/>
                <a:rect l="l" t="t" r="r" b="b"/>
                <a:pathLst>
                  <a:path w="34155" h="1724" extrusionOk="0">
                    <a:moveTo>
                      <a:pt x="1" y="1"/>
                    </a:moveTo>
                    <a:lnTo>
                      <a:pt x="1" y="1723"/>
                    </a:lnTo>
                    <a:lnTo>
                      <a:pt x="34154" y="1723"/>
                    </a:lnTo>
                    <a:lnTo>
                      <a:pt x="34154"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687;p40"/>
            <p:cNvGrpSpPr/>
            <p:nvPr/>
          </p:nvGrpSpPr>
          <p:grpSpPr>
            <a:xfrm>
              <a:off x="4351170" y="3543618"/>
              <a:ext cx="305353" cy="85930"/>
              <a:chOff x="1565100" y="3228800"/>
              <a:chExt cx="542175" cy="152575"/>
            </a:xfrm>
          </p:grpSpPr>
          <p:sp>
            <p:nvSpPr>
              <p:cNvPr id="688" name="Google Shape;688;p40"/>
              <p:cNvSpPr/>
              <p:nvPr/>
            </p:nvSpPr>
            <p:spPr>
              <a:xfrm>
                <a:off x="19547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0"/>
              <p:cNvSpPr/>
              <p:nvPr/>
            </p:nvSpPr>
            <p:spPr>
              <a:xfrm>
                <a:off x="17653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0"/>
              <p:cNvSpPr/>
              <p:nvPr/>
            </p:nvSpPr>
            <p:spPr>
              <a:xfrm>
                <a:off x="1565100"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0"/>
              <p:cNvSpPr/>
              <p:nvPr/>
            </p:nvSpPr>
            <p:spPr>
              <a:xfrm>
                <a:off x="1788875"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0"/>
              <p:cNvSpPr/>
              <p:nvPr/>
            </p:nvSpPr>
            <p:spPr>
              <a:xfrm>
                <a:off x="1973075"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0"/>
              <p:cNvSpPr/>
              <p:nvPr/>
            </p:nvSpPr>
            <p:spPr>
              <a:xfrm>
                <a:off x="1975075"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0"/>
              <p:cNvSpPr/>
              <p:nvPr/>
            </p:nvSpPr>
            <p:spPr>
              <a:xfrm>
                <a:off x="1595600"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5" name="Google Shape;695;p40">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0">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0">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0">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699" name="Google Shape;699;p40">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700" name="Google Shape;700;p40">
            <a:hlinkClick r:id="rId3"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701" name="Google Shape;701;p40">
            <a:hlinkClick r:id="rId4"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702" name="Google Shape;702;p40">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 name="Google Shape;703;p40"/>
          <p:cNvGrpSpPr/>
          <p:nvPr/>
        </p:nvGrpSpPr>
        <p:grpSpPr>
          <a:xfrm>
            <a:off x="8311699" y="4266901"/>
            <a:ext cx="596604" cy="336611"/>
            <a:chOff x="1427975" y="2651075"/>
            <a:chExt cx="413275" cy="233175"/>
          </a:xfrm>
        </p:grpSpPr>
        <p:sp>
          <p:nvSpPr>
            <p:cNvPr id="704" name="Google Shape;704;p40"/>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0"/>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 name="Google Shape;706;p40"/>
          <p:cNvGrpSpPr/>
          <p:nvPr/>
        </p:nvGrpSpPr>
        <p:grpSpPr>
          <a:xfrm>
            <a:off x="816754" y="552921"/>
            <a:ext cx="335420" cy="499847"/>
            <a:chOff x="2087900" y="2665800"/>
            <a:chExt cx="232350" cy="346250"/>
          </a:xfrm>
        </p:grpSpPr>
        <p:sp>
          <p:nvSpPr>
            <p:cNvPr id="707" name="Google Shape;707;p40"/>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0"/>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 name="Google Shape;709;p40"/>
          <p:cNvGrpSpPr/>
          <p:nvPr/>
        </p:nvGrpSpPr>
        <p:grpSpPr>
          <a:xfrm>
            <a:off x="1320229" y="552921"/>
            <a:ext cx="335420" cy="499847"/>
            <a:chOff x="2087900" y="2665800"/>
            <a:chExt cx="232350" cy="346250"/>
          </a:xfrm>
        </p:grpSpPr>
        <p:sp>
          <p:nvSpPr>
            <p:cNvPr id="710" name="Google Shape;710;p40"/>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0"/>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 name="Google Shape;712;p40"/>
          <p:cNvGrpSpPr/>
          <p:nvPr/>
        </p:nvGrpSpPr>
        <p:grpSpPr>
          <a:xfrm>
            <a:off x="313279" y="552921"/>
            <a:ext cx="335420" cy="499847"/>
            <a:chOff x="2087900" y="2665800"/>
            <a:chExt cx="232350" cy="346250"/>
          </a:xfrm>
        </p:grpSpPr>
        <p:sp>
          <p:nvSpPr>
            <p:cNvPr id="713" name="Google Shape;713;p40"/>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0"/>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 name="Google Shape;715;p40"/>
          <p:cNvGrpSpPr/>
          <p:nvPr/>
        </p:nvGrpSpPr>
        <p:grpSpPr>
          <a:xfrm>
            <a:off x="8311699" y="3768726"/>
            <a:ext cx="596604" cy="336611"/>
            <a:chOff x="1427975" y="2651075"/>
            <a:chExt cx="413275" cy="233175"/>
          </a:xfrm>
        </p:grpSpPr>
        <p:sp>
          <p:nvSpPr>
            <p:cNvPr id="716" name="Google Shape;716;p40"/>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0"/>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 name="Google Shape;718;p40"/>
          <p:cNvGrpSpPr/>
          <p:nvPr/>
        </p:nvGrpSpPr>
        <p:grpSpPr>
          <a:xfrm>
            <a:off x="8311699" y="3270551"/>
            <a:ext cx="596604" cy="336611"/>
            <a:chOff x="1427975" y="2651075"/>
            <a:chExt cx="413275" cy="233175"/>
          </a:xfrm>
        </p:grpSpPr>
        <p:sp>
          <p:nvSpPr>
            <p:cNvPr id="719" name="Google Shape;719;p40"/>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0"/>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 name="Google Shape;721;p40"/>
          <p:cNvSpPr/>
          <p:nvPr/>
        </p:nvSpPr>
        <p:spPr>
          <a:xfrm>
            <a:off x="4131771" y="1268581"/>
            <a:ext cx="904200" cy="400200"/>
          </a:xfrm>
          <a:prstGeom prst="ellipse">
            <a:avLst/>
          </a:pr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0"/>
          <p:cNvSpPr/>
          <p:nvPr/>
        </p:nvSpPr>
        <p:spPr>
          <a:xfrm>
            <a:off x="4188150" y="1676229"/>
            <a:ext cx="904200" cy="400200"/>
          </a:xfrm>
          <a:prstGeom prst="ellipse">
            <a:avLst/>
          </a:pr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23" name="Google Shape;723;p40"/>
          <p:cNvPicPr preferRelativeResize="0"/>
          <p:nvPr/>
        </p:nvPicPr>
        <p:blipFill>
          <a:blip r:embed="rId5">
            <a:alphaModFix/>
          </a:blip>
          <a:stretch>
            <a:fillRect/>
          </a:stretch>
        </p:blipFill>
        <p:spPr>
          <a:xfrm>
            <a:off x="1982655" y="1130189"/>
            <a:ext cx="6130383" cy="3409526"/>
          </a:xfrm>
          <a:prstGeom prst="rect">
            <a:avLst/>
          </a:prstGeom>
          <a:noFill/>
          <a:ln>
            <a:noFill/>
          </a:ln>
        </p:spPr>
      </p:pic>
      <p:grpSp>
        <p:nvGrpSpPr>
          <p:cNvPr id="724" name="Google Shape;724;p40"/>
          <p:cNvGrpSpPr/>
          <p:nvPr/>
        </p:nvGrpSpPr>
        <p:grpSpPr>
          <a:xfrm>
            <a:off x="483311" y="1678652"/>
            <a:ext cx="1652693" cy="1705976"/>
            <a:chOff x="7472875" y="2543800"/>
            <a:chExt cx="672182" cy="693853"/>
          </a:xfrm>
        </p:grpSpPr>
        <p:sp>
          <p:nvSpPr>
            <p:cNvPr id="725" name="Google Shape;725;p40"/>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0"/>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dk2"/>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 name="Google Shape;727;p40"/>
          <p:cNvSpPr txBox="1">
            <a:spLocks noGrp="1"/>
          </p:cNvSpPr>
          <p:nvPr>
            <p:ph type="title" idx="2"/>
          </p:nvPr>
        </p:nvSpPr>
        <p:spPr>
          <a:xfrm>
            <a:off x="879788" y="1900825"/>
            <a:ext cx="904200" cy="73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01</a:t>
            </a:r>
            <a:endParaRPr sz="3200" dirty="0"/>
          </a:p>
        </p:txBody>
      </p:sp>
      <p:sp>
        <p:nvSpPr>
          <p:cNvPr id="728" name="Google Shape;728;p40"/>
          <p:cNvSpPr txBox="1"/>
          <p:nvPr/>
        </p:nvSpPr>
        <p:spPr>
          <a:xfrm>
            <a:off x="749738" y="2527150"/>
            <a:ext cx="12330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dirty="0">
                <a:latin typeface="Abel"/>
                <a:ea typeface="Abel"/>
                <a:cs typeface="Abel"/>
                <a:sym typeface="Abel"/>
              </a:rPr>
              <a:t>Creating the context</a:t>
            </a:r>
            <a:endParaRPr b="1" dirty="0">
              <a:latin typeface="Abel"/>
              <a:ea typeface="Abel"/>
              <a:cs typeface="Abel"/>
              <a:sym typeface="Abe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79"/>
        <p:cNvGrpSpPr/>
        <p:nvPr/>
      </p:nvGrpSpPr>
      <p:grpSpPr>
        <a:xfrm>
          <a:off x="0" y="0"/>
          <a:ext cx="0" cy="0"/>
          <a:chOff x="0" y="0"/>
          <a:chExt cx="0" cy="0"/>
        </a:xfrm>
      </p:grpSpPr>
      <p:grpSp>
        <p:nvGrpSpPr>
          <p:cNvPr id="880" name="Google Shape;880;p45"/>
          <p:cNvGrpSpPr/>
          <p:nvPr/>
        </p:nvGrpSpPr>
        <p:grpSpPr>
          <a:xfrm flipH="1">
            <a:off x="1464697" y="933600"/>
            <a:ext cx="5520487" cy="3276320"/>
            <a:chOff x="2611546" y="3505949"/>
            <a:chExt cx="2084304" cy="1237001"/>
          </a:xfrm>
        </p:grpSpPr>
        <p:grpSp>
          <p:nvGrpSpPr>
            <p:cNvPr id="881" name="Google Shape;881;p45"/>
            <p:cNvGrpSpPr/>
            <p:nvPr/>
          </p:nvGrpSpPr>
          <p:grpSpPr>
            <a:xfrm>
              <a:off x="2611546" y="3505949"/>
              <a:ext cx="2084304" cy="1237001"/>
              <a:chOff x="2611546" y="3505949"/>
              <a:chExt cx="2084304" cy="1237001"/>
            </a:xfrm>
          </p:grpSpPr>
          <p:sp>
            <p:nvSpPr>
              <p:cNvPr id="882" name="Google Shape;882;p45"/>
              <p:cNvSpPr/>
              <p:nvPr/>
            </p:nvSpPr>
            <p:spPr>
              <a:xfrm>
                <a:off x="2611546" y="3505949"/>
                <a:ext cx="2084168" cy="1236950"/>
              </a:xfrm>
              <a:custGeom>
                <a:avLst/>
                <a:gdLst/>
                <a:ahLst/>
                <a:cxnLst/>
                <a:rect l="l" t="t" r="r" b="b"/>
                <a:pathLst>
                  <a:path w="73587" h="49478" extrusionOk="0">
                    <a:moveTo>
                      <a:pt x="0" y="1"/>
                    </a:moveTo>
                    <a:lnTo>
                      <a:pt x="0" y="49478"/>
                    </a:lnTo>
                    <a:lnTo>
                      <a:pt x="73587" y="49478"/>
                    </a:lnTo>
                    <a:lnTo>
                      <a:pt x="73587" y="1"/>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5"/>
              <p:cNvSpPr/>
              <p:nvPr/>
            </p:nvSpPr>
            <p:spPr>
              <a:xfrm>
                <a:off x="4626550" y="3506000"/>
                <a:ext cx="69300" cy="1236950"/>
              </a:xfrm>
              <a:custGeom>
                <a:avLst/>
                <a:gdLst/>
                <a:ahLst/>
                <a:cxnLst/>
                <a:rect l="l" t="t" r="r" b="b"/>
                <a:pathLst>
                  <a:path w="2772" h="49478" extrusionOk="0">
                    <a:moveTo>
                      <a:pt x="0" y="0"/>
                    </a:moveTo>
                    <a:lnTo>
                      <a:pt x="0" y="49477"/>
                    </a:lnTo>
                    <a:lnTo>
                      <a:pt x="2771" y="49477"/>
                    </a:lnTo>
                    <a:lnTo>
                      <a:pt x="2771" y="0"/>
                    </a:lnTo>
                    <a:close/>
                  </a:path>
                </a:pathLst>
              </a:custGeom>
              <a:solidFill>
                <a:schemeClr val="l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5"/>
              <p:cNvSpPr/>
              <p:nvPr/>
            </p:nvSpPr>
            <p:spPr>
              <a:xfrm>
                <a:off x="2611574" y="3505999"/>
                <a:ext cx="2084196" cy="155100"/>
              </a:xfrm>
              <a:custGeom>
                <a:avLst/>
                <a:gdLst/>
                <a:ahLst/>
                <a:cxnLst/>
                <a:rect l="l" t="t" r="r" b="b"/>
                <a:pathLst>
                  <a:path w="73588" h="6204" extrusionOk="0">
                    <a:moveTo>
                      <a:pt x="1" y="0"/>
                    </a:moveTo>
                    <a:lnTo>
                      <a:pt x="1" y="6204"/>
                    </a:lnTo>
                    <a:lnTo>
                      <a:pt x="73587" y="6204"/>
                    </a:lnTo>
                    <a:lnTo>
                      <a:pt x="73587" y="0"/>
                    </a:lnTo>
                    <a:close/>
                  </a:path>
                </a:pathLst>
              </a:custGeom>
              <a:solidFill>
                <a:schemeClr val="dk2"/>
              </a:solidFill>
              <a:ln w="71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5"/>
              <p:cNvSpPr/>
              <p:nvPr/>
            </p:nvSpPr>
            <p:spPr>
              <a:xfrm>
                <a:off x="4626550" y="4380475"/>
                <a:ext cx="69300" cy="283025"/>
              </a:xfrm>
              <a:custGeom>
                <a:avLst/>
                <a:gdLst/>
                <a:ahLst/>
                <a:cxnLst/>
                <a:rect l="l" t="t" r="r" b="b"/>
                <a:pathLst>
                  <a:path w="2772" h="11321" extrusionOk="0">
                    <a:moveTo>
                      <a:pt x="0" y="1"/>
                    </a:moveTo>
                    <a:lnTo>
                      <a:pt x="0" y="11320"/>
                    </a:lnTo>
                    <a:lnTo>
                      <a:pt x="2771" y="11320"/>
                    </a:lnTo>
                    <a:lnTo>
                      <a:pt x="2771" y="1"/>
                    </a:lnTo>
                    <a:close/>
                  </a:path>
                </a:pathLst>
              </a:custGeom>
              <a:solidFill>
                <a:schemeClr val="l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5"/>
              <p:cNvSpPr/>
              <p:nvPr/>
            </p:nvSpPr>
            <p:spPr>
              <a:xfrm>
                <a:off x="4626550" y="4359050"/>
                <a:ext cx="69300" cy="283050"/>
              </a:xfrm>
              <a:custGeom>
                <a:avLst/>
                <a:gdLst/>
                <a:ahLst/>
                <a:cxnLst/>
                <a:rect l="l" t="t" r="r" b="b"/>
                <a:pathLst>
                  <a:path w="2772" h="11322" extrusionOk="0">
                    <a:moveTo>
                      <a:pt x="0" y="1"/>
                    </a:moveTo>
                    <a:lnTo>
                      <a:pt x="0" y="11322"/>
                    </a:lnTo>
                    <a:lnTo>
                      <a:pt x="2771" y="11322"/>
                    </a:lnTo>
                    <a:lnTo>
                      <a:pt x="2771" y="1"/>
                    </a:lnTo>
                    <a:close/>
                  </a:path>
                </a:pathLst>
              </a:custGeom>
              <a:solidFill>
                <a:schemeClr val="l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5"/>
              <p:cNvSpPr/>
              <p:nvPr/>
            </p:nvSpPr>
            <p:spPr>
              <a:xfrm>
                <a:off x="2692382" y="3561999"/>
                <a:ext cx="967355" cy="43100"/>
              </a:xfrm>
              <a:custGeom>
                <a:avLst/>
                <a:gdLst/>
                <a:ahLst/>
                <a:cxnLst/>
                <a:rect l="l" t="t" r="r" b="b"/>
                <a:pathLst>
                  <a:path w="34155" h="1724" extrusionOk="0">
                    <a:moveTo>
                      <a:pt x="1" y="1"/>
                    </a:moveTo>
                    <a:lnTo>
                      <a:pt x="1" y="1723"/>
                    </a:lnTo>
                    <a:lnTo>
                      <a:pt x="34154" y="1723"/>
                    </a:lnTo>
                    <a:lnTo>
                      <a:pt x="34154" y="1"/>
                    </a:ln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45"/>
            <p:cNvGrpSpPr/>
            <p:nvPr/>
          </p:nvGrpSpPr>
          <p:grpSpPr>
            <a:xfrm>
              <a:off x="4351170" y="3543618"/>
              <a:ext cx="305353" cy="85930"/>
              <a:chOff x="1565100" y="3228800"/>
              <a:chExt cx="542175" cy="152575"/>
            </a:xfrm>
          </p:grpSpPr>
          <p:sp>
            <p:nvSpPr>
              <p:cNvPr id="889" name="Google Shape;889;p45"/>
              <p:cNvSpPr/>
              <p:nvPr/>
            </p:nvSpPr>
            <p:spPr>
              <a:xfrm>
                <a:off x="19547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9"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5"/>
              <p:cNvSpPr/>
              <p:nvPr/>
            </p:nvSpPr>
            <p:spPr>
              <a:xfrm>
                <a:off x="1765300" y="3228800"/>
                <a:ext cx="152575" cy="152575"/>
              </a:xfrm>
              <a:custGeom>
                <a:avLst/>
                <a:gdLst/>
                <a:ahLst/>
                <a:cxnLst/>
                <a:rect l="l" t="t" r="r" b="b"/>
                <a:pathLst>
                  <a:path w="6103" h="6103" extrusionOk="0">
                    <a:moveTo>
                      <a:pt x="5849" y="256"/>
                    </a:moveTo>
                    <a:lnTo>
                      <a:pt x="5849" y="5849"/>
                    </a:lnTo>
                    <a:lnTo>
                      <a:pt x="255" y="5849"/>
                    </a:lnTo>
                    <a:lnTo>
                      <a:pt x="255" y="256"/>
                    </a:lnTo>
                    <a:close/>
                    <a:moveTo>
                      <a:pt x="129" y="1"/>
                    </a:moveTo>
                    <a:cubicBezTo>
                      <a:pt x="57" y="1"/>
                      <a:pt x="0" y="58"/>
                      <a:pt x="0" y="129"/>
                    </a:cubicBezTo>
                    <a:lnTo>
                      <a:pt x="0" y="5976"/>
                    </a:lnTo>
                    <a:cubicBezTo>
                      <a:pt x="0" y="6046"/>
                      <a:pt x="57" y="6103"/>
                      <a:pt x="129" y="6103"/>
                    </a:cubicBezTo>
                    <a:lnTo>
                      <a:pt x="5976" y="6103"/>
                    </a:lnTo>
                    <a:cubicBezTo>
                      <a:pt x="6046" y="6103"/>
                      <a:pt x="6102" y="6046"/>
                      <a:pt x="6102" y="5976"/>
                    </a:cubicBezTo>
                    <a:lnTo>
                      <a:pt x="6102" y="129"/>
                    </a:lnTo>
                    <a:cubicBezTo>
                      <a:pt x="6102" y="58"/>
                      <a:pt x="6046" y="1"/>
                      <a:pt x="5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5"/>
              <p:cNvSpPr/>
              <p:nvPr/>
            </p:nvSpPr>
            <p:spPr>
              <a:xfrm>
                <a:off x="1565100" y="3228800"/>
                <a:ext cx="152575" cy="152575"/>
              </a:xfrm>
              <a:custGeom>
                <a:avLst/>
                <a:gdLst/>
                <a:ahLst/>
                <a:cxnLst/>
                <a:rect l="l" t="t" r="r" b="b"/>
                <a:pathLst>
                  <a:path w="6103" h="6103" extrusionOk="0">
                    <a:moveTo>
                      <a:pt x="5849" y="256"/>
                    </a:moveTo>
                    <a:lnTo>
                      <a:pt x="5849" y="5849"/>
                    </a:lnTo>
                    <a:lnTo>
                      <a:pt x="255" y="5849"/>
                    </a:lnTo>
                    <a:lnTo>
                      <a:pt x="255" y="256"/>
                    </a:lnTo>
                    <a:close/>
                    <a:moveTo>
                      <a:pt x="128" y="1"/>
                    </a:moveTo>
                    <a:cubicBezTo>
                      <a:pt x="57" y="1"/>
                      <a:pt x="0" y="58"/>
                      <a:pt x="0" y="129"/>
                    </a:cubicBezTo>
                    <a:lnTo>
                      <a:pt x="0" y="5976"/>
                    </a:lnTo>
                    <a:cubicBezTo>
                      <a:pt x="0" y="6046"/>
                      <a:pt x="58" y="6103"/>
                      <a:pt x="128" y="6103"/>
                    </a:cubicBezTo>
                    <a:lnTo>
                      <a:pt x="5975" y="6103"/>
                    </a:lnTo>
                    <a:cubicBezTo>
                      <a:pt x="6046" y="6103"/>
                      <a:pt x="6102" y="6046"/>
                      <a:pt x="6102" y="5976"/>
                    </a:cubicBezTo>
                    <a:lnTo>
                      <a:pt x="6102" y="129"/>
                    </a:lnTo>
                    <a:cubicBezTo>
                      <a:pt x="6102" y="58"/>
                      <a:pt x="6046" y="1"/>
                      <a:pt x="5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5"/>
              <p:cNvSpPr/>
              <p:nvPr/>
            </p:nvSpPr>
            <p:spPr>
              <a:xfrm>
                <a:off x="1788875" y="3252400"/>
                <a:ext cx="105400" cy="105400"/>
              </a:xfrm>
              <a:custGeom>
                <a:avLst/>
                <a:gdLst/>
                <a:ahLst/>
                <a:cxnLst/>
                <a:rect l="l" t="t" r="r" b="b"/>
                <a:pathLst>
                  <a:path w="4216" h="4216" extrusionOk="0">
                    <a:moveTo>
                      <a:pt x="3916" y="300"/>
                    </a:moveTo>
                    <a:lnTo>
                      <a:pt x="3916" y="3916"/>
                    </a:lnTo>
                    <a:lnTo>
                      <a:pt x="300" y="3916"/>
                    </a:lnTo>
                    <a:lnTo>
                      <a:pt x="300" y="300"/>
                    </a:lnTo>
                    <a:close/>
                    <a:moveTo>
                      <a:pt x="151" y="0"/>
                    </a:moveTo>
                    <a:cubicBezTo>
                      <a:pt x="68" y="0"/>
                      <a:pt x="1" y="68"/>
                      <a:pt x="1" y="151"/>
                    </a:cubicBezTo>
                    <a:lnTo>
                      <a:pt x="1" y="4066"/>
                    </a:lnTo>
                    <a:cubicBezTo>
                      <a:pt x="1" y="4148"/>
                      <a:pt x="68" y="4215"/>
                      <a:pt x="151" y="4215"/>
                    </a:cubicBezTo>
                    <a:lnTo>
                      <a:pt x="4067" y="4215"/>
                    </a:lnTo>
                    <a:cubicBezTo>
                      <a:pt x="4149" y="4215"/>
                      <a:pt x="4216" y="4148"/>
                      <a:pt x="4216" y="4066"/>
                    </a:cubicBezTo>
                    <a:lnTo>
                      <a:pt x="4216" y="151"/>
                    </a:lnTo>
                    <a:cubicBezTo>
                      <a:pt x="4216" y="68"/>
                      <a:pt x="4149" y="0"/>
                      <a:pt x="4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5"/>
              <p:cNvSpPr/>
              <p:nvPr/>
            </p:nvSpPr>
            <p:spPr>
              <a:xfrm>
                <a:off x="1973075" y="3248325"/>
                <a:ext cx="119100" cy="114400"/>
              </a:xfrm>
              <a:custGeom>
                <a:avLst/>
                <a:gdLst/>
                <a:ahLst/>
                <a:cxnLst/>
                <a:rect l="l" t="t" r="r" b="b"/>
                <a:pathLst>
                  <a:path w="4764" h="4576" extrusionOk="0">
                    <a:moveTo>
                      <a:pt x="140" y="0"/>
                    </a:moveTo>
                    <a:cubicBezTo>
                      <a:pt x="107" y="0"/>
                      <a:pt x="74" y="13"/>
                      <a:pt x="49" y="40"/>
                    </a:cubicBezTo>
                    <a:cubicBezTo>
                      <a:pt x="0" y="89"/>
                      <a:pt x="2" y="171"/>
                      <a:pt x="52" y="219"/>
                    </a:cubicBezTo>
                    <a:lnTo>
                      <a:pt x="4536" y="4539"/>
                    </a:lnTo>
                    <a:cubicBezTo>
                      <a:pt x="4559" y="4563"/>
                      <a:pt x="4591" y="4575"/>
                      <a:pt x="4624" y="4575"/>
                    </a:cubicBezTo>
                    <a:cubicBezTo>
                      <a:pt x="4656" y="4575"/>
                      <a:pt x="4691" y="4562"/>
                      <a:pt x="4714" y="4535"/>
                    </a:cubicBezTo>
                    <a:cubicBezTo>
                      <a:pt x="4764" y="4486"/>
                      <a:pt x="4762" y="4404"/>
                      <a:pt x="4712" y="4356"/>
                    </a:cubicBezTo>
                    <a:lnTo>
                      <a:pt x="228" y="35"/>
                    </a:lnTo>
                    <a:cubicBezTo>
                      <a:pt x="204" y="12"/>
                      <a:pt x="172" y="0"/>
                      <a:pt x="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5"/>
              <p:cNvSpPr/>
              <p:nvPr/>
            </p:nvSpPr>
            <p:spPr>
              <a:xfrm>
                <a:off x="1975075" y="3246275"/>
                <a:ext cx="115100" cy="118450"/>
              </a:xfrm>
              <a:custGeom>
                <a:avLst/>
                <a:gdLst/>
                <a:ahLst/>
                <a:cxnLst/>
                <a:rect l="l" t="t" r="r" b="b"/>
                <a:pathLst>
                  <a:path w="4604" h="4738" extrusionOk="0">
                    <a:moveTo>
                      <a:pt x="4462" y="1"/>
                    </a:moveTo>
                    <a:cubicBezTo>
                      <a:pt x="4428" y="1"/>
                      <a:pt x="4395" y="14"/>
                      <a:pt x="4371" y="40"/>
                    </a:cubicBezTo>
                    <a:lnTo>
                      <a:pt x="50" y="4523"/>
                    </a:lnTo>
                    <a:cubicBezTo>
                      <a:pt x="1" y="4574"/>
                      <a:pt x="2" y="4654"/>
                      <a:pt x="53" y="4702"/>
                    </a:cubicBezTo>
                    <a:cubicBezTo>
                      <a:pt x="78" y="4726"/>
                      <a:pt x="109" y="4738"/>
                      <a:pt x="142" y="4738"/>
                    </a:cubicBezTo>
                    <a:cubicBezTo>
                      <a:pt x="175" y="4738"/>
                      <a:pt x="208" y="4726"/>
                      <a:pt x="233" y="4699"/>
                    </a:cubicBezTo>
                    <a:lnTo>
                      <a:pt x="4554" y="216"/>
                    </a:lnTo>
                    <a:cubicBezTo>
                      <a:pt x="4603" y="166"/>
                      <a:pt x="4600" y="84"/>
                      <a:pt x="4550" y="37"/>
                    </a:cubicBezTo>
                    <a:cubicBezTo>
                      <a:pt x="4525" y="13"/>
                      <a:pt x="4494" y="1"/>
                      <a:pt x="4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5"/>
              <p:cNvSpPr/>
              <p:nvPr/>
            </p:nvSpPr>
            <p:spPr>
              <a:xfrm>
                <a:off x="1595600" y="3330525"/>
                <a:ext cx="95350" cy="6375"/>
              </a:xfrm>
              <a:custGeom>
                <a:avLst/>
                <a:gdLst/>
                <a:ahLst/>
                <a:cxnLst/>
                <a:rect l="l" t="t" r="r" b="b"/>
                <a:pathLst>
                  <a:path w="3814" h="255" extrusionOk="0">
                    <a:moveTo>
                      <a:pt x="128" y="1"/>
                    </a:moveTo>
                    <a:cubicBezTo>
                      <a:pt x="58" y="1"/>
                      <a:pt x="1" y="58"/>
                      <a:pt x="1" y="128"/>
                    </a:cubicBezTo>
                    <a:cubicBezTo>
                      <a:pt x="1" y="198"/>
                      <a:pt x="58" y="254"/>
                      <a:pt x="128" y="254"/>
                    </a:cubicBezTo>
                    <a:lnTo>
                      <a:pt x="3687" y="254"/>
                    </a:lnTo>
                    <a:cubicBezTo>
                      <a:pt x="3757" y="254"/>
                      <a:pt x="3814" y="198"/>
                      <a:pt x="3814" y="128"/>
                    </a:cubicBezTo>
                    <a:cubicBezTo>
                      <a:pt x="3814" y="58"/>
                      <a:pt x="3757" y="1"/>
                      <a:pt x="3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01" name="Google Shape;901;p45">
            <a:hlinkClick r:id="rId3" action="ppaction://hlinksldjump"/>
          </p:cNvPr>
          <p:cNvSpPr/>
          <p:nvPr/>
        </p:nvSpPr>
        <p:spPr>
          <a:xfrm>
            <a:off x="214074" y="4910705"/>
            <a:ext cx="182897" cy="182990"/>
          </a:xfrm>
          <a:custGeom>
            <a:avLst/>
            <a:gdLst/>
            <a:ahLst/>
            <a:cxnLst/>
            <a:rect l="l" t="t" r="r" b="b"/>
            <a:pathLst>
              <a:path w="11711" h="11717" extrusionOk="0">
                <a:moveTo>
                  <a:pt x="9630" y="693"/>
                </a:moveTo>
                <a:lnTo>
                  <a:pt x="9630" y="2781"/>
                </a:lnTo>
                <a:lnTo>
                  <a:pt x="8945" y="2276"/>
                </a:lnTo>
                <a:lnTo>
                  <a:pt x="8945" y="693"/>
                </a:lnTo>
                <a:close/>
                <a:moveTo>
                  <a:pt x="5857" y="854"/>
                </a:moveTo>
                <a:lnTo>
                  <a:pt x="11024" y="4663"/>
                </a:lnTo>
                <a:lnTo>
                  <a:pt x="11024" y="6204"/>
                </a:lnTo>
                <a:lnTo>
                  <a:pt x="10316" y="6204"/>
                </a:lnTo>
                <a:lnTo>
                  <a:pt x="10316" y="5176"/>
                </a:lnTo>
                <a:lnTo>
                  <a:pt x="10316" y="5002"/>
                </a:lnTo>
                <a:lnTo>
                  <a:pt x="5857" y="1716"/>
                </a:lnTo>
                <a:lnTo>
                  <a:pt x="1396" y="5002"/>
                </a:lnTo>
                <a:lnTo>
                  <a:pt x="1396" y="5176"/>
                </a:lnTo>
                <a:lnTo>
                  <a:pt x="1396" y="6204"/>
                </a:lnTo>
                <a:lnTo>
                  <a:pt x="687" y="6204"/>
                </a:lnTo>
                <a:lnTo>
                  <a:pt x="687" y="4663"/>
                </a:lnTo>
                <a:lnTo>
                  <a:pt x="5857" y="854"/>
                </a:lnTo>
                <a:close/>
                <a:moveTo>
                  <a:pt x="5857" y="6891"/>
                </a:moveTo>
                <a:cubicBezTo>
                  <a:pt x="6424" y="6891"/>
                  <a:pt x="6886" y="7352"/>
                  <a:pt x="6886" y="7920"/>
                </a:cubicBezTo>
                <a:lnTo>
                  <a:pt x="6886" y="11030"/>
                </a:lnTo>
                <a:lnTo>
                  <a:pt x="4828" y="11030"/>
                </a:lnTo>
                <a:lnTo>
                  <a:pt x="4828" y="7920"/>
                </a:lnTo>
                <a:cubicBezTo>
                  <a:pt x="4828" y="7352"/>
                  <a:pt x="5289" y="6891"/>
                  <a:pt x="5857" y="6891"/>
                </a:cubicBezTo>
                <a:close/>
                <a:moveTo>
                  <a:pt x="5857" y="2569"/>
                </a:moveTo>
                <a:lnTo>
                  <a:pt x="9630" y="5348"/>
                </a:lnTo>
                <a:cubicBezTo>
                  <a:pt x="9630" y="5595"/>
                  <a:pt x="9630" y="10779"/>
                  <a:pt x="9630" y="11030"/>
                </a:cubicBezTo>
                <a:lnTo>
                  <a:pt x="7572" y="11030"/>
                </a:lnTo>
                <a:lnTo>
                  <a:pt x="7572" y="7920"/>
                </a:lnTo>
                <a:cubicBezTo>
                  <a:pt x="7572" y="6973"/>
                  <a:pt x="6801" y="6204"/>
                  <a:pt x="5857" y="6204"/>
                </a:cubicBezTo>
                <a:cubicBezTo>
                  <a:pt x="4910" y="6204"/>
                  <a:pt x="4140" y="6973"/>
                  <a:pt x="4140" y="7920"/>
                </a:cubicBezTo>
                <a:lnTo>
                  <a:pt x="4140" y="11030"/>
                </a:lnTo>
                <a:lnTo>
                  <a:pt x="2082" y="11030"/>
                </a:lnTo>
                <a:lnTo>
                  <a:pt x="2082" y="5348"/>
                </a:lnTo>
                <a:lnTo>
                  <a:pt x="5857" y="2569"/>
                </a:lnTo>
                <a:close/>
                <a:moveTo>
                  <a:pt x="5857" y="1"/>
                </a:moveTo>
                <a:lnTo>
                  <a:pt x="1" y="4315"/>
                </a:lnTo>
                <a:lnTo>
                  <a:pt x="1" y="6891"/>
                </a:lnTo>
                <a:lnTo>
                  <a:pt x="1396" y="6891"/>
                </a:lnTo>
                <a:lnTo>
                  <a:pt x="1396" y="11716"/>
                </a:lnTo>
                <a:lnTo>
                  <a:pt x="10316" y="11716"/>
                </a:lnTo>
                <a:lnTo>
                  <a:pt x="10316" y="6891"/>
                </a:lnTo>
                <a:lnTo>
                  <a:pt x="11711" y="6891"/>
                </a:lnTo>
                <a:lnTo>
                  <a:pt x="11711" y="4315"/>
                </a:lnTo>
                <a:lnTo>
                  <a:pt x="10316" y="3288"/>
                </a:lnTo>
                <a:lnTo>
                  <a:pt x="10316" y="6"/>
                </a:lnTo>
                <a:lnTo>
                  <a:pt x="8258" y="6"/>
                </a:lnTo>
                <a:lnTo>
                  <a:pt x="8258" y="1771"/>
                </a:lnTo>
                <a:lnTo>
                  <a:pt x="5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5">
            <a:hlinkClick r:id="" action="ppaction://hlinkshowjump?jump=nextslide"/>
          </p:cNvPr>
          <p:cNvSpPr/>
          <p:nvPr/>
        </p:nvSpPr>
        <p:spPr>
          <a:xfrm>
            <a:off x="8745515" y="4926039"/>
            <a:ext cx="182990" cy="152333"/>
          </a:xfrm>
          <a:custGeom>
            <a:avLst/>
            <a:gdLst/>
            <a:ahLst/>
            <a:cxnLst/>
            <a:rect l="l" t="t" r="r" b="b"/>
            <a:pathLst>
              <a:path w="11717" h="9754" extrusionOk="0">
                <a:moveTo>
                  <a:pt x="6882" y="1522"/>
                </a:moveTo>
                <a:lnTo>
                  <a:pt x="10681" y="4877"/>
                </a:lnTo>
                <a:lnTo>
                  <a:pt x="6882" y="8233"/>
                </a:lnTo>
                <a:lnTo>
                  <a:pt x="6882" y="5906"/>
                </a:lnTo>
                <a:lnTo>
                  <a:pt x="686" y="5906"/>
                </a:lnTo>
                <a:lnTo>
                  <a:pt x="686" y="3848"/>
                </a:lnTo>
                <a:lnTo>
                  <a:pt x="6882" y="3848"/>
                </a:lnTo>
                <a:lnTo>
                  <a:pt x="6882" y="1522"/>
                </a:lnTo>
                <a:close/>
                <a:moveTo>
                  <a:pt x="6197" y="0"/>
                </a:moveTo>
                <a:lnTo>
                  <a:pt x="6197" y="3162"/>
                </a:lnTo>
                <a:lnTo>
                  <a:pt x="1" y="3162"/>
                </a:lnTo>
                <a:lnTo>
                  <a:pt x="1" y="6592"/>
                </a:lnTo>
                <a:lnTo>
                  <a:pt x="6197" y="6592"/>
                </a:lnTo>
                <a:lnTo>
                  <a:pt x="6197" y="9754"/>
                </a:lnTo>
                <a:lnTo>
                  <a:pt x="11717" y="4877"/>
                </a:lnTo>
                <a:lnTo>
                  <a:pt x="61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5">
            <a:hlinkClick r:id="" action="ppaction://hlinkshowjump?jump=previousslide"/>
          </p:cNvPr>
          <p:cNvSpPr/>
          <p:nvPr/>
        </p:nvSpPr>
        <p:spPr>
          <a:xfrm>
            <a:off x="7430055" y="4925984"/>
            <a:ext cx="182990" cy="152427"/>
          </a:xfrm>
          <a:custGeom>
            <a:avLst/>
            <a:gdLst/>
            <a:ahLst/>
            <a:cxnLst/>
            <a:rect l="l" t="t" r="r" b="b"/>
            <a:pathLst>
              <a:path w="11717" h="9760" extrusionOk="0">
                <a:moveTo>
                  <a:pt x="4832" y="1523"/>
                </a:moveTo>
                <a:lnTo>
                  <a:pt x="4832" y="3850"/>
                </a:lnTo>
                <a:lnTo>
                  <a:pt x="11030" y="3850"/>
                </a:lnTo>
                <a:lnTo>
                  <a:pt x="11030" y="5909"/>
                </a:lnTo>
                <a:lnTo>
                  <a:pt x="4832" y="5909"/>
                </a:lnTo>
                <a:lnTo>
                  <a:pt x="4832" y="8236"/>
                </a:lnTo>
                <a:lnTo>
                  <a:pt x="1037" y="4879"/>
                </a:lnTo>
                <a:lnTo>
                  <a:pt x="4832" y="1523"/>
                </a:lnTo>
                <a:close/>
                <a:moveTo>
                  <a:pt x="5518" y="0"/>
                </a:moveTo>
                <a:lnTo>
                  <a:pt x="1" y="4879"/>
                </a:lnTo>
                <a:lnTo>
                  <a:pt x="5518" y="9759"/>
                </a:lnTo>
                <a:lnTo>
                  <a:pt x="5518" y="6594"/>
                </a:lnTo>
                <a:lnTo>
                  <a:pt x="11716" y="6594"/>
                </a:lnTo>
                <a:lnTo>
                  <a:pt x="11716" y="3164"/>
                </a:lnTo>
                <a:lnTo>
                  <a:pt x="5518" y="3164"/>
                </a:lnTo>
                <a:lnTo>
                  <a:pt x="55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5">
            <a:hlinkClick r:id="" action="ppaction://hlinkshowjump?jump=nextslide"/>
          </p:cNvPr>
          <p:cNvSpPr txBox="1">
            <a:spLocks noGrp="1"/>
          </p:cNvSpPr>
          <p:nvPr>
            <p:ph type="subTitle" idx="4294967295"/>
          </p:nvPr>
        </p:nvSpPr>
        <p:spPr>
          <a:xfrm>
            <a:off x="8247225" y="4843975"/>
            <a:ext cx="498300" cy="316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nextslide"/>
              </a:rPr>
              <a:t>Next</a:t>
            </a:r>
            <a:endParaRPr sz="1000">
              <a:latin typeface="Anybody"/>
              <a:ea typeface="Anybody"/>
              <a:cs typeface="Anybody"/>
              <a:sym typeface="Anybody"/>
            </a:endParaRPr>
          </a:p>
        </p:txBody>
      </p:sp>
      <p:sp>
        <p:nvSpPr>
          <p:cNvPr id="905" name="Google Shape;905;p45">
            <a:hlinkClick r:id="" action="ppaction://hlinkshowjump?jump=previousslide"/>
          </p:cNvPr>
          <p:cNvSpPr txBox="1">
            <a:spLocks noGrp="1"/>
          </p:cNvSpPr>
          <p:nvPr>
            <p:ph type="subTitle" idx="4294967295"/>
          </p:nvPr>
        </p:nvSpPr>
        <p:spPr>
          <a:xfrm>
            <a:off x="7613062" y="4843975"/>
            <a:ext cx="4983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 action="ppaction://hlinkshowjump?jump=previousslide"/>
              </a:rPr>
              <a:t>Back</a:t>
            </a:r>
            <a:endParaRPr sz="1000">
              <a:latin typeface="Anybody"/>
              <a:ea typeface="Anybody"/>
              <a:cs typeface="Anybody"/>
              <a:sym typeface="Anybody"/>
            </a:endParaRPr>
          </a:p>
        </p:txBody>
      </p:sp>
      <p:sp>
        <p:nvSpPr>
          <p:cNvPr id="906" name="Google Shape;906;p45">
            <a:hlinkClick r:id="rId3" action="ppaction://hlinksldjump"/>
          </p:cNvPr>
          <p:cNvSpPr txBox="1">
            <a:spLocks noGrp="1"/>
          </p:cNvSpPr>
          <p:nvPr>
            <p:ph type="subTitle" idx="4294967295"/>
          </p:nvPr>
        </p:nvSpPr>
        <p:spPr>
          <a:xfrm>
            <a:off x="396971" y="4843975"/>
            <a:ext cx="7104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3" action="ppaction://hlinksldjump"/>
              </a:rPr>
              <a:t>Start</a:t>
            </a:r>
            <a:endParaRPr sz="1000">
              <a:latin typeface="Anybody"/>
              <a:ea typeface="Anybody"/>
              <a:cs typeface="Anybody"/>
              <a:sym typeface="Anybody"/>
            </a:endParaRPr>
          </a:p>
        </p:txBody>
      </p:sp>
      <p:sp>
        <p:nvSpPr>
          <p:cNvPr id="907" name="Google Shape;907;p45">
            <a:hlinkClick r:id="rId4" action="ppaction://hlinksldjump"/>
          </p:cNvPr>
          <p:cNvSpPr txBox="1">
            <a:spLocks noGrp="1"/>
          </p:cNvSpPr>
          <p:nvPr>
            <p:ph type="subTitle" idx="4294967295"/>
          </p:nvPr>
        </p:nvSpPr>
        <p:spPr>
          <a:xfrm>
            <a:off x="1603675" y="4843975"/>
            <a:ext cx="1406100" cy="31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hlink"/>
                </a:solidFill>
                <a:uFill>
                  <a:noFill/>
                </a:uFill>
                <a:latin typeface="Anybody"/>
                <a:ea typeface="Anybody"/>
                <a:cs typeface="Anybody"/>
                <a:sym typeface="Anybody"/>
                <a:hlinkClick r:id="rId4" action="ppaction://hlinksldjump"/>
              </a:rPr>
              <a:t>Table of contents</a:t>
            </a:r>
            <a:endParaRPr sz="1000">
              <a:latin typeface="Anybody"/>
              <a:ea typeface="Anybody"/>
              <a:cs typeface="Anybody"/>
              <a:sym typeface="Anybody"/>
            </a:endParaRPr>
          </a:p>
        </p:txBody>
      </p:sp>
      <p:sp>
        <p:nvSpPr>
          <p:cNvPr id="908" name="Google Shape;908;p45">
            <a:hlinkClick r:id="rId4" action="ppaction://hlinksldjump"/>
          </p:cNvPr>
          <p:cNvSpPr/>
          <p:nvPr/>
        </p:nvSpPr>
        <p:spPr>
          <a:xfrm>
            <a:off x="1442830" y="4910691"/>
            <a:ext cx="160855" cy="183004"/>
          </a:xfrm>
          <a:custGeom>
            <a:avLst/>
            <a:gdLst/>
            <a:ahLst/>
            <a:cxnLst/>
            <a:rect l="l" t="t" r="r" b="b"/>
            <a:pathLst>
              <a:path w="10298" h="11716" extrusionOk="0">
                <a:moveTo>
                  <a:pt x="5492" y="686"/>
                </a:moveTo>
                <a:lnTo>
                  <a:pt x="5492" y="1397"/>
                </a:lnTo>
                <a:lnTo>
                  <a:pt x="6865" y="1397"/>
                </a:lnTo>
                <a:lnTo>
                  <a:pt x="6865" y="2083"/>
                </a:lnTo>
                <a:lnTo>
                  <a:pt x="3433" y="2083"/>
                </a:lnTo>
                <a:lnTo>
                  <a:pt x="3433" y="1397"/>
                </a:lnTo>
                <a:lnTo>
                  <a:pt x="4806" y="1397"/>
                </a:lnTo>
                <a:lnTo>
                  <a:pt x="4806" y="686"/>
                </a:lnTo>
                <a:close/>
                <a:moveTo>
                  <a:pt x="8238" y="2083"/>
                </a:moveTo>
                <a:lnTo>
                  <a:pt x="8238" y="9656"/>
                </a:lnTo>
                <a:lnTo>
                  <a:pt x="2060" y="9656"/>
                </a:lnTo>
                <a:lnTo>
                  <a:pt x="2060" y="2083"/>
                </a:lnTo>
                <a:lnTo>
                  <a:pt x="2747" y="2083"/>
                </a:lnTo>
                <a:lnTo>
                  <a:pt x="2747" y="2770"/>
                </a:lnTo>
                <a:lnTo>
                  <a:pt x="7552" y="2770"/>
                </a:lnTo>
                <a:lnTo>
                  <a:pt x="7552" y="2083"/>
                </a:lnTo>
                <a:close/>
                <a:moveTo>
                  <a:pt x="9611" y="2083"/>
                </a:moveTo>
                <a:lnTo>
                  <a:pt x="9611" y="11029"/>
                </a:lnTo>
                <a:lnTo>
                  <a:pt x="687" y="11029"/>
                </a:lnTo>
                <a:lnTo>
                  <a:pt x="687" y="2083"/>
                </a:lnTo>
                <a:lnTo>
                  <a:pt x="1374" y="2083"/>
                </a:lnTo>
                <a:lnTo>
                  <a:pt x="1374" y="10343"/>
                </a:lnTo>
                <a:lnTo>
                  <a:pt x="8925" y="10343"/>
                </a:lnTo>
                <a:lnTo>
                  <a:pt x="8925" y="2083"/>
                </a:lnTo>
                <a:close/>
                <a:moveTo>
                  <a:pt x="4120" y="0"/>
                </a:moveTo>
                <a:lnTo>
                  <a:pt x="4120" y="710"/>
                </a:lnTo>
                <a:lnTo>
                  <a:pt x="2747" y="710"/>
                </a:lnTo>
                <a:lnTo>
                  <a:pt x="2747" y="1397"/>
                </a:lnTo>
                <a:lnTo>
                  <a:pt x="1" y="1397"/>
                </a:lnTo>
                <a:lnTo>
                  <a:pt x="1" y="11716"/>
                </a:lnTo>
                <a:lnTo>
                  <a:pt x="10298" y="11716"/>
                </a:lnTo>
                <a:lnTo>
                  <a:pt x="10298" y="1397"/>
                </a:lnTo>
                <a:lnTo>
                  <a:pt x="7552" y="1397"/>
                </a:lnTo>
                <a:lnTo>
                  <a:pt x="7552" y="710"/>
                </a:lnTo>
                <a:lnTo>
                  <a:pt x="6179" y="710"/>
                </a:lnTo>
                <a:lnTo>
                  <a:pt x="6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 name="Google Shape;910;p45"/>
          <p:cNvGrpSpPr/>
          <p:nvPr/>
        </p:nvGrpSpPr>
        <p:grpSpPr>
          <a:xfrm flipH="1">
            <a:off x="421701" y="1929938"/>
            <a:ext cx="596604" cy="336611"/>
            <a:chOff x="1427975" y="2651075"/>
            <a:chExt cx="413275" cy="233175"/>
          </a:xfrm>
        </p:grpSpPr>
        <p:sp>
          <p:nvSpPr>
            <p:cNvPr id="911" name="Google Shape;911;p45"/>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5"/>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 name="Google Shape;913;p45"/>
          <p:cNvGrpSpPr/>
          <p:nvPr/>
        </p:nvGrpSpPr>
        <p:grpSpPr>
          <a:xfrm flipH="1">
            <a:off x="7803995" y="4103658"/>
            <a:ext cx="335420" cy="499846"/>
            <a:chOff x="2087900" y="2665800"/>
            <a:chExt cx="232350" cy="346250"/>
          </a:xfrm>
        </p:grpSpPr>
        <p:sp>
          <p:nvSpPr>
            <p:cNvPr id="914" name="Google Shape;914;p45"/>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5"/>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 name="Google Shape;916;p45"/>
          <p:cNvGrpSpPr/>
          <p:nvPr/>
        </p:nvGrpSpPr>
        <p:grpSpPr>
          <a:xfrm flipH="1">
            <a:off x="7300520" y="4103658"/>
            <a:ext cx="335420" cy="499846"/>
            <a:chOff x="2087900" y="2665800"/>
            <a:chExt cx="232350" cy="346250"/>
          </a:xfrm>
        </p:grpSpPr>
        <p:sp>
          <p:nvSpPr>
            <p:cNvPr id="917" name="Google Shape;917;p45"/>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5"/>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 name="Google Shape;919;p45"/>
          <p:cNvGrpSpPr/>
          <p:nvPr/>
        </p:nvGrpSpPr>
        <p:grpSpPr>
          <a:xfrm flipH="1">
            <a:off x="8307470" y="4103658"/>
            <a:ext cx="335420" cy="499846"/>
            <a:chOff x="2087900" y="2665800"/>
            <a:chExt cx="232350" cy="346250"/>
          </a:xfrm>
        </p:grpSpPr>
        <p:sp>
          <p:nvSpPr>
            <p:cNvPr id="920" name="Google Shape;920;p45"/>
            <p:cNvSpPr/>
            <p:nvPr/>
          </p:nvSpPr>
          <p:spPr>
            <a:xfrm>
              <a:off x="2087900" y="2666050"/>
              <a:ext cx="231300" cy="346000"/>
            </a:xfrm>
            <a:custGeom>
              <a:avLst/>
              <a:gdLst/>
              <a:ahLst/>
              <a:cxnLst/>
              <a:rect l="l" t="t" r="r" b="b"/>
              <a:pathLst>
                <a:path w="9252" h="13840" extrusionOk="0">
                  <a:moveTo>
                    <a:pt x="1" y="1"/>
                  </a:moveTo>
                  <a:lnTo>
                    <a:pt x="1" y="13840"/>
                  </a:lnTo>
                  <a:lnTo>
                    <a:pt x="9252" y="13840"/>
                  </a:lnTo>
                  <a:lnTo>
                    <a:pt x="9233" y="1840"/>
                  </a:lnTo>
                  <a:lnTo>
                    <a:pt x="7039" y="1"/>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5"/>
            <p:cNvSpPr/>
            <p:nvPr/>
          </p:nvSpPr>
          <p:spPr>
            <a:xfrm>
              <a:off x="2261500" y="2665800"/>
              <a:ext cx="58750" cy="53950"/>
            </a:xfrm>
            <a:custGeom>
              <a:avLst/>
              <a:gdLst/>
              <a:ahLst/>
              <a:cxnLst/>
              <a:rect l="l" t="t" r="r" b="b"/>
              <a:pathLst>
                <a:path w="2350" h="2158" extrusionOk="0">
                  <a:moveTo>
                    <a:pt x="60" y="0"/>
                  </a:moveTo>
                  <a:cubicBezTo>
                    <a:pt x="26" y="5"/>
                    <a:pt x="1" y="36"/>
                    <a:pt x="5" y="70"/>
                  </a:cubicBezTo>
                  <a:lnTo>
                    <a:pt x="215" y="2100"/>
                  </a:lnTo>
                  <a:cubicBezTo>
                    <a:pt x="217" y="2117"/>
                    <a:pt x="226" y="2132"/>
                    <a:pt x="239" y="2144"/>
                  </a:cubicBezTo>
                  <a:cubicBezTo>
                    <a:pt x="251" y="2153"/>
                    <a:pt x="265" y="2157"/>
                    <a:pt x="278" y="2157"/>
                  </a:cubicBezTo>
                  <a:cubicBezTo>
                    <a:pt x="281" y="2157"/>
                    <a:pt x="284" y="2157"/>
                    <a:pt x="287" y="2156"/>
                  </a:cubicBezTo>
                  <a:lnTo>
                    <a:pt x="2290" y="1893"/>
                  </a:lnTo>
                  <a:cubicBezTo>
                    <a:pt x="2324" y="1889"/>
                    <a:pt x="2350" y="1856"/>
                    <a:pt x="2345" y="1822"/>
                  </a:cubicBezTo>
                  <a:cubicBezTo>
                    <a:pt x="2340" y="1789"/>
                    <a:pt x="2313" y="1766"/>
                    <a:pt x="2280" y="1766"/>
                  </a:cubicBezTo>
                  <a:cubicBezTo>
                    <a:pt x="2278" y="1766"/>
                    <a:pt x="2276" y="1766"/>
                    <a:pt x="2274" y="1767"/>
                  </a:cubicBezTo>
                  <a:lnTo>
                    <a:pt x="335" y="2023"/>
                  </a:lnTo>
                  <a:lnTo>
                    <a:pt x="130" y="57"/>
                  </a:lnTo>
                  <a:cubicBezTo>
                    <a:pt x="127" y="23"/>
                    <a:pt x="9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45"/>
          <p:cNvGrpSpPr/>
          <p:nvPr/>
        </p:nvGrpSpPr>
        <p:grpSpPr>
          <a:xfrm flipH="1">
            <a:off x="421701" y="933588"/>
            <a:ext cx="596604" cy="336611"/>
            <a:chOff x="1427975" y="2651075"/>
            <a:chExt cx="413275" cy="233175"/>
          </a:xfrm>
        </p:grpSpPr>
        <p:sp>
          <p:nvSpPr>
            <p:cNvPr id="923" name="Google Shape;923;p45"/>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5"/>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 name="Google Shape;925;p45"/>
          <p:cNvGrpSpPr/>
          <p:nvPr/>
        </p:nvGrpSpPr>
        <p:grpSpPr>
          <a:xfrm flipH="1">
            <a:off x="421701" y="1431763"/>
            <a:ext cx="596604" cy="336611"/>
            <a:chOff x="1427975" y="2651075"/>
            <a:chExt cx="413275" cy="233175"/>
          </a:xfrm>
        </p:grpSpPr>
        <p:sp>
          <p:nvSpPr>
            <p:cNvPr id="926" name="Google Shape;926;p45"/>
            <p:cNvSpPr/>
            <p:nvPr/>
          </p:nvSpPr>
          <p:spPr>
            <a:xfrm>
              <a:off x="1427975" y="2651075"/>
              <a:ext cx="411450" cy="233175"/>
            </a:xfrm>
            <a:custGeom>
              <a:avLst/>
              <a:gdLst/>
              <a:ahLst/>
              <a:cxnLst/>
              <a:rect l="l" t="t" r="r" b="b"/>
              <a:pathLst>
                <a:path w="16458" h="9327" extrusionOk="0">
                  <a:moveTo>
                    <a:pt x="10662" y="1"/>
                  </a:moveTo>
                  <a:cubicBezTo>
                    <a:pt x="10392" y="1"/>
                    <a:pt x="10174" y="218"/>
                    <a:pt x="10174" y="487"/>
                  </a:cubicBezTo>
                  <a:lnTo>
                    <a:pt x="10174" y="1297"/>
                  </a:lnTo>
                  <a:lnTo>
                    <a:pt x="0" y="1297"/>
                  </a:lnTo>
                  <a:lnTo>
                    <a:pt x="1397" y="9139"/>
                  </a:lnTo>
                  <a:cubicBezTo>
                    <a:pt x="1397" y="9140"/>
                    <a:pt x="14915" y="9324"/>
                    <a:pt x="15012" y="9326"/>
                  </a:cubicBezTo>
                  <a:lnTo>
                    <a:pt x="15012" y="9326"/>
                  </a:lnTo>
                  <a:lnTo>
                    <a:pt x="16458" y="2594"/>
                  </a:lnTo>
                  <a:lnTo>
                    <a:pt x="12967" y="2594"/>
                  </a:lnTo>
                  <a:lnTo>
                    <a:pt x="12967" y="487"/>
                  </a:lnTo>
                  <a:cubicBezTo>
                    <a:pt x="12967" y="218"/>
                    <a:pt x="12750" y="1"/>
                    <a:pt x="12481" y="1"/>
                  </a:cubicBezTo>
                  <a:close/>
                  <a:moveTo>
                    <a:pt x="15012" y="9326"/>
                  </a:moveTo>
                  <a:lnTo>
                    <a:pt x="15012" y="9326"/>
                  </a:lnTo>
                  <a:cubicBezTo>
                    <a:pt x="15013" y="9326"/>
                    <a:pt x="15013" y="9326"/>
                    <a:pt x="15012" y="9326"/>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5"/>
            <p:cNvSpPr/>
            <p:nvPr/>
          </p:nvSpPr>
          <p:spPr>
            <a:xfrm>
              <a:off x="1460875" y="2714100"/>
              <a:ext cx="380375" cy="167325"/>
            </a:xfrm>
            <a:custGeom>
              <a:avLst/>
              <a:gdLst/>
              <a:ahLst/>
              <a:cxnLst/>
              <a:rect l="l" t="t" r="r" b="b"/>
              <a:pathLst>
                <a:path w="15215" h="6693" extrusionOk="0">
                  <a:moveTo>
                    <a:pt x="1478" y="0"/>
                  </a:moveTo>
                  <a:cubicBezTo>
                    <a:pt x="1443" y="0"/>
                    <a:pt x="1413" y="24"/>
                    <a:pt x="1406" y="57"/>
                  </a:cubicBezTo>
                  <a:lnTo>
                    <a:pt x="9" y="6603"/>
                  </a:lnTo>
                  <a:cubicBezTo>
                    <a:pt x="1" y="6643"/>
                    <a:pt x="26" y="6682"/>
                    <a:pt x="66" y="6691"/>
                  </a:cubicBezTo>
                  <a:cubicBezTo>
                    <a:pt x="71" y="6691"/>
                    <a:pt x="77" y="6692"/>
                    <a:pt x="81" y="6692"/>
                  </a:cubicBezTo>
                  <a:cubicBezTo>
                    <a:pt x="115" y="6692"/>
                    <a:pt x="145" y="6668"/>
                    <a:pt x="153" y="6634"/>
                  </a:cubicBezTo>
                  <a:lnTo>
                    <a:pt x="1537" y="146"/>
                  </a:lnTo>
                  <a:lnTo>
                    <a:pt x="15142" y="146"/>
                  </a:lnTo>
                  <a:cubicBezTo>
                    <a:pt x="15182" y="146"/>
                    <a:pt x="15215" y="113"/>
                    <a:pt x="15215" y="73"/>
                  </a:cubicBezTo>
                  <a:cubicBezTo>
                    <a:pt x="15215" y="33"/>
                    <a:pt x="15182" y="0"/>
                    <a:pt x="15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 name="תמונה 10">
            <a:extLst>
              <a:ext uri="{FF2B5EF4-FFF2-40B4-BE49-F238E27FC236}">
                <a16:creationId xmlns:a16="http://schemas.microsoft.com/office/drawing/2014/main" id="{7863A6C5-9B2E-C7BE-7F9F-7F26051622E8}"/>
              </a:ext>
            </a:extLst>
          </p:cNvPr>
          <p:cNvPicPr>
            <a:picLocks noChangeAspect="1"/>
          </p:cNvPicPr>
          <p:nvPr/>
        </p:nvPicPr>
        <p:blipFill>
          <a:blip r:embed="rId5"/>
          <a:stretch>
            <a:fillRect/>
          </a:stretch>
        </p:blipFill>
        <p:spPr>
          <a:xfrm>
            <a:off x="1886588" y="1591819"/>
            <a:ext cx="4906400" cy="2370676"/>
          </a:xfrm>
          <a:prstGeom prst="rect">
            <a:avLst/>
          </a:prstGeom>
        </p:spPr>
      </p:pic>
      <p:grpSp>
        <p:nvGrpSpPr>
          <p:cNvPr id="896" name="Google Shape;896;p45"/>
          <p:cNvGrpSpPr/>
          <p:nvPr/>
        </p:nvGrpSpPr>
        <p:grpSpPr>
          <a:xfrm flipH="1">
            <a:off x="6026596" y="1907265"/>
            <a:ext cx="1652693" cy="1705976"/>
            <a:chOff x="7472875" y="2543800"/>
            <a:chExt cx="672182" cy="693853"/>
          </a:xfrm>
        </p:grpSpPr>
        <p:sp>
          <p:nvSpPr>
            <p:cNvPr id="897" name="Google Shape;897;p45"/>
            <p:cNvSpPr/>
            <p:nvPr/>
          </p:nvSpPr>
          <p:spPr>
            <a:xfrm>
              <a:off x="7472875" y="2543800"/>
              <a:ext cx="672082" cy="693853"/>
            </a:xfrm>
            <a:custGeom>
              <a:avLst/>
              <a:gdLst/>
              <a:ahLst/>
              <a:cxnLst/>
              <a:rect l="l" t="t" r="r" b="b"/>
              <a:pathLst>
                <a:path w="107835" h="32355" extrusionOk="0">
                  <a:moveTo>
                    <a:pt x="1" y="0"/>
                  </a:moveTo>
                  <a:lnTo>
                    <a:pt x="1" y="32355"/>
                  </a:lnTo>
                  <a:lnTo>
                    <a:pt x="107835" y="32355"/>
                  </a:lnTo>
                  <a:lnTo>
                    <a:pt x="107835" y="0"/>
                  </a:lnTo>
                  <a:close/>
                </a:path>
              </a:pathLst>
            </a:cu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5"/>
            <p:cNvSpPr/>
            <p:nvPr/>
          </p:nvSpPr>
          <p:spPr>
            <a:xfrm>
              <a:off x="7472975" y="2543825"/>
              <a:ext cx="672082" cy="68419"/>
            </a:xfrm>
            <a:custGeom>
              <a:avLst/>
              <a:gdLst/>
              <a:ahLst/>
              <a:cxnLst/>
              <a:rect l="l" t="t" r="r" b="b"/>
              <a:pathLst>
                <a:path w="107835" h="6203" extrusionOk="0">
                  <a:moveTo>
                    <a:pt x="1" y="1"/>
                  </a:moveTo>
                  <a:lnTo>
                    <a:pt x="1" y="6203"/>
                  </a:lnTo>
                  <a:lnTo>
                    <a:pt x="107835" y="6203"/>
                  </a:lnTo>
                  <a:lnTo>
                    <a:pt x="107835" y="1"/>
                  </a:lnTo>
                  <a:close/>
                </a:path>
              </a:pathLst>
            </a:custGeom>
            <a:solidFill>
              <a:schemeClr val="accent1"/>
            </a:solidFill>
            <a:ln w="9525" cap="flat" cmpd="sng">
              <a:solidFill>
                <a:schemeClr val="dk1"/>
              </a:solidFill>
              <a:prstDash val="solid"/>
              <a:miter lim="149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727;p40">
            <a:extLst>
              <a:ext uri="{FF2B5EF4-FFF2-40B4-BE49-F238E27FC236}">
                <a16:creationId xmlns:a16="http://schemas.microsoft.com/office/drawing/2014/main" id="{43455317-C77B-C0AC-23F8-F491FB88770D}"/>
              </a:ext>
            </a:extLst>
          </p:cNvPr>
          <p:cNvSpPr txBox="1">
            <a:spLocks noGrp="1"/>
          </p:cNvSpPr>
          <p:nvPr>
            <p:ph type="title" idx="2"/>
          </p:nvPr>
        </p:nvSpPr>
        <p:spPr>
          <a:xfrm>
            <a:off x="6413617" y="2219394"/>
            <a:ext cx="904200" cy="73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02</a:t>
            </a:r>
            <a:endParaRPr sz="3200" dirty="0"/>
          </a:p>
        </p:txBody>
      </p:sp>
      <p:sp>
        <p:nvSpPr>
          <p:cNvPr id="5" name="Google Shape;728;p40">
            <a:extLst>
              <a:ext uri="{FF2B5EF4-FFF2-40B4-BE49-F238E27FC236}">
                <a16:creationId xmlns:a16="http://schemas.microsoft.com/office/drawing/2014/main" id="{06888B4E-BB12-8F42-FDB2-844C4611E859}"/>
              </a:ext>
            </a:extLst>
          </p:cNvPr>
          <p:cNvSpPr txBox="1"/>
          <p:nvPr/>
        </p:nvSpPr>
        <p:spPr>
          <a:xfrm>
            <a:off x="6283567" y="2845719"/>
            <a:ext cx="12330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b="1" dirty="0">
                <a:solidFill>
                  <a:schemeClr val="dk1"/>
                </a:solidFill>
                <a:latin typeface="Abel"/>
                <a:ea typeface="Abel"/>
                <a:cs typeface="Abel"/>
                <a:sym typeface="Abel"/>
              </a:rPr>
              <a:t>Providing the context</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Computer Screen Aesthetic Newsletter by Slidesgo">
  <a:themeElements>
    <a:clrScheme name="Simple Light">
      <a:dk1>
        <a:srgbClr val="2E2E2E"/>
      </a:dk1>
      <a:lt1>
        <a:srgbClr val="FFFFFF"/>
      </a:lt1>
      <a:dk2>
        <a:srgbClr val="FDE7D0"/>
      </a:dk2>
      <a:lt2>
        <a:srgbClr val="E6E6E6"/>
      </a:lt2>
      <a:accent1>
        <a:srgbClr val="FEDAE6"/>
      </a:accent1>
      <a:accent2>
        <a:srgbClr val="BBF6E9"/>
      </a:accent2>
      <a:accent3>
        <a:srgbClr val="D6C9FF"/>
      </a:accent3>
      <a:accent4>
        <a:srgbClr val="FFFFFF"/>
      </a:accent4>
      <a:accent5>
        <a:srgbClr val="FFFFFF"/>
      </a:accent5>
      <a:accent6>
        <a:srgbClr val="FFFFFF"/>
      </a:accent6>
      <a:hlink>
        <a:srgbClr val="2E2E2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402</TotalTime>
  <Words>1828</Words>
  <Application>Microsoft Office PowerPoint</Application>
  <PresentationFormat>‫הצגה על המסך (16:9)</PresentationFormat>
  <Paragraphs>411</Paragraphs>
  <Slides>51</Slides>
  <Notes>51</Notes>
  <HiddenSlides>36</HiddenSlides>
  <MMClips>0</MMClips>
  <ScaleCrop>false</ScaleCrop>
  <HeadingPairs>
    <vt:vector size="6" baseType="variant">
      <vt:variant>
        <vt:lpstr>גופנים בשימוש</vt:lpstr>
      </vt:variant>
      <vt:variant>
        <vt:i4>9</vt:i4>
      </vt:variant>
      <vt:variant>
        <vt:lpstr>ערכת נושא</vt:lpstr>
      </vt:variant>
      <vt:variant>
        <vt:i4>2</vt:i4>
      </vt:variant>
      <vt:variant>
        <vt:lpstr>כותרות שקופיות</vt:lpstr>
      </vt:variant>
      <vt:variant>
        <vt:i4>51</vt:i4>
      </vt:variant>
    </vt:vector>
  </HeadingPairs>
  <TitlesOfParts>
    <vt:vector size="62" baseType="lpstr">
      <vt:lpstr>Roboto Medium</vt:lpstr>
      <vt:lpstr>Lato</vt:lpstr>
      <vt:lpstr>Arial</vt:lpstr>
      <vt:lpstr>Amatic SC</vt:lpstr>
      <vt:lpstr>Abel</vt:lpstr>
      <vt:lpstr>Anaheim</vt:lpstr>
      <vt:lpstr>Proxima Nova</vt:lpstr>
      <vt:lpstr>Anybody</vt:lpstr>
      <vt:lpstr>Calibri</vt:lpstr>
      <vt:lpstr>Computer Screen Aesthetic Newsletter by Slidesgo</vt:lpstr>
      <vt:lpstr>Slidesgo Final Pages</vt:lpstr>
      <vt:lpstr>React Context Global state in React</vt:lpstr>
      <vt:lpstr>Props Fashion</vt:lpstr>
      <vt:lpstr>Context Fashion</vt:lpstr>
      <vt:lpstr>Context Fashion</vt:lpstr>
      <vt:lpstr>What the difference</vt:lpstr>
      <vt:lpstr>The current authenticated user</vt:lpstr>
      <vt:lpstr>The 3 steps</vt:lpstr>
      <vt:lpstr>01</vt:lpstr>
      <vt:lpstr>02</vt:lpstr>
      <vt:lpstr>03</vt:lpstr>
      <vt:lpstr>04</vt:lpstr>
      <vt:lpstr>Less code makes clean code </vt:lpstr>
      <vt:lpstr>Task for you - exersice</vt:lpstr>
      <vt:lpstr>Thanks!</vt:lpstr>
      <vt:lpstr>Props Fashion</vt:lpstr>
      <vt:lpstr>A picture reinforces the concept</vt:lpstr>
      <vt:lpstr>2nd announcement</vt:lpstr>
      <vt:lpstr>150,000</vt:lpstr>
      <vt:lpstr>In depth</vt:lpstr>
      <vt:lpstr>Awesome words</vt:lpstr>
      <vt:lpstr>—Someone Famous</vt:lpstr>
      <vt:lpstr>Sector news</vt:lpstr>
      <vt:lpstr>A picture is worth a thousand words</vt:lpstr>
      <vt:lpstr>News</vt:lpstr>
      <vt:lpstr>Customer reviews</vt:lpstr>
      <vt:lpstr>Welcome!</vt:lpstr>
      <vt:lpstr>2022</vt:lpstr>
      <vt:lpstr>Welcome!</vt:lpstr>
      <vt:lpstr>05</vt:lpstr>
      <vt:lpstr>Review of past events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מצגת של PowerPoint‏</vt:lpstr>
      <vt:lpstr>מצגת של PowerPoint‏</vt:lpstr>
      <vt:lpstr>מצגת של PowerPoint‏</vt:lpstr>
      <vt:lpstr>מצגת של PowerPoint‏</vt:lpstr>
      <vt:lpstr>מצגת של PowerPoint‏</vt:lpstr>
      <vt:lpstr>...and our sets of editable icons</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React Context Global state in React</dc:title>
  <dc:creator>Netanel Dereje Wubshet</dc:creator>
  <cp:lastModifiedBy>Netanel Dereje Wubshet</cp:lastModifiedBy>
  <cp:revision>4</cp:revision>
  <dcterms:modified xsi:type="dcterms:W3CDTF">2022-10-30T00:09:56Z</dcterms:modified>
</cp:coreProperties>
</file>